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1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71" r:id="rId5"/>
    <p:sldId id="261" r:id="rId6"/>
    <p:sldId id="269" r:id="rId7"/>
    <p:sldId id="268" r:id="rId8"/>
    <p:sldId id="260" r:id="rId9"/>
    <p:sldId id="262" r:id="rId10"/>
    <p:sldId id="276" r:id="rId11"/>
    <p:sldId id="264" r:id="rId12"/>
    <p:sldId id="278" r:id="rId13"/>
    <p:sldId id="266" r:id="rId14"/>
    <p:sldId id="281" r:id="rId15"/>
    <p:sldId id="282" r:id="rId16"/>
    <p:sldId id="279" r:id="rId17"/>
    <p:sldId id="280" r:id="rId18"/>
    <p:sldId id="259" r:id="rId19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4A"/>
    <a:srgbClr val="5B6EEF"/>
    <a:srgbClr val="5D4C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63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81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51788" y="651771"/>
            <a:ext cx="16983075" cy="8982075"/>
          </a:xfrm>
          <a:custGeom>
            <a:avLst/>
            <a:gdLst/>
            <a:ahLst/>
            <a:cxnLst/>
            <a:rect l="l" t="t" r="r" b="b"/>
            <a:pathLst>
              <a:path w="16983075" h="8982075">
                <a:moveTo>
                  <a:pt x="16615101" y="8982073"/>
                </a:moveTo>
                <a:lnTo>
                  <a:pt x="367896" y="8982073"/>
                </a:lnTo>
                <a:lnTo>
                  <a:pt x="321839" y="8979199"/>
                </a:lnTo>
                <a:lnTo>
                  <a:pt x="277464" y="8970810"/>
                </a:lnTo>
                <a:lnTo>
                  <a:pt x="235119" y="8957254"/>
                </a:lnTo>
                <a:lnTo>
                  <a:pt x="195152" y="8938880"/>
                </a:lnTo>
                <a:lnTo>
                  <a:pt x="157912" y="8916036"/>
                </a:lnTo>
                <a:lnTo>
                  <a:pt x="123748" y="8889071"/>
                </a:lnTo>
                <a:lnTo>
                  <a:pt x="93008" y="8858333"/>
                </a:lnTo>
                <a:lnTo>
                  <a:pt x="66041" y="8824171"/>
                </a:lnTo>
                <a:lnTo>
                  <a:pt x="43196" y="8786934"/>
                </a:lnTo>
                <a:lnTo>
                  <a:pt x="24820" y="8746970"/>
                </a:lnTo>
                <a:lnTo>
                  <a:pt x="11263" y="8704628"/>
                </a:lnTo>
                <a:lnTo>
                  <a:pt x="2874" y="8660256"/>
                </a:lnTo>
                <a:lnTo>
                  <a:pt x="0" y="8614202"/>
                </a:lnTo>
                <a:lnTo>
                  <a:pt x="0" y="367870"/>
                </a:lnTo>
                <a:lnTo>
                  <a:pt x="2874" y="321817"/>
                </a:lnTo>
                <a:lnTo>
                  <a:pt x="11263" y="277445"/>
                </a:lnTo>
                <a:lnTo>
                  <a:pt x="24820" y="235102"/>
                </a:lnTo>
                <a:lnTo>
                  <a:pt x="43196" y="195138"/>
                </a:lnTo>
                <a:lnTo>
                  <a:pt x="66041" y="157901"/>
                </a:lnTo>
                <a:lnTo>
                  <a:pt x="93008" y="123739"/>
                </a:lnTo>
                <a:lnTo>
                  <a:pt x="123748" y="93002"/>
                </a:lnTo>
                <a:lnTo>
                  <a:pt x="157912" y="66037"/>
                </a:lnTo>
                <a:lnTo>
                  <a:pt x="195152" y="43193"/>
                </a:lnTo>
                <a:lnTo>
                  <a:pt x="235119" y="24819"/>
                </a:lnTo>
                <a:lnTo>
                  <a:pt x="277464" y="11263"/>
                </a:lnTo>
                <a:lnTo>
                  <a:pt x="321839" y="2873"/>
                </a:lnTo>
                <a:lnTo>
                  <a:pt x="367896" y="0"/>
                </a:lnTo>
                <a:lnTo>
                  <a:pt x="16615101" y="0"/>
                </a:lnTo>
                <a:lnTo>
                  <a:pt x="16661158" y="2873"/>
                </a:lnTo>
                <a:lnTo>
                  <a:pt x="16705533" y="11263"/>
                </a:lnTo>
                <a:lnTo>
                  <a:pt x="16747878" y="24819"/>
                </a:lnTo>
                <a:lnTo>
                  <a:pt x="16787845" y="43193"/>
                </a:lnTo>
                <a:lnTo>
                  <a:pt x="16825085" y="66037"/>
                </a:lnTo>
                <a:lnTo>
                  <a:pt x="16859249" y="93002"/>
                </a:lnTo>
                <a:lnTo>
                  <a:pt x="16889989" y="123739"/>
                </a:lnTo>
                <a:lnTo>
                  <a:pt x="16916956" y="157901"/>
                </a:lnTo>
                <a:lnTo>
                  <a:pt x="16939801" y="195138"/>
                </a:lnTo>
                <a:lnTo>
                  <a:pt x="16958177" y="235102"/>
                </a:lnTo>
                <a:lnTo>
                  <a:pt x="16971733" y="277445"/>
                </a:lnTo>
                <a:lnTo>
                  <a:pt x="16980123" y="321817"/>
                </a:lnTo>
                <a:lnTo>
                  <a:pt x="16982997" y="367870"/>
                </a:lnTo>
                <a:lnTo>
                  <a:pt x="16982997" y="8614202"/>
                </a:lnTo>
                <a:lnTo>
                  <a:pt x="16980123" y="8660256"/>
                </a:lnTo>
                <a:lnTo>
                  <a:pt x="16971733" y="8704628"/>
                </a:lnTo>
                <a:lnTo>
                  <a:pt x="16958177" y="8746970"/>
                </a:lnTo>
                <a:lnTo>
                  <a:pt x="16939801" y="8786934"/>
                </a:lnTo>
                <a:lnTo>
                  <a:pt x="16916956" y="8824171"/>
                </a:lnTo>
                <a:lnTo>
                  <a:pt x="16889989" y="8858333"/>
                </a:lnTo>
                <a:lnTo>
                  <a:pt x="16859249" y="8889071"/>
                </a:lnTo>
                <a:lnTo>
                  <a:pt x="16825085" y="8916036"/>
                </a:lnTo>
                <a:lnTo>
                  <a:pt x="16787845" y="8938880"/>
                </a:lnTo>
                <a:lnTo>
                  <a:pt x="16747878" y="8957254"/>
                </a:lnTo>
                <a:lnTo>
                  <a:pt x="16705533" y="8970810"/>
                </a:lnTo>
                <a:lnTo>
                  <a:pt x="16661158" y="8979199"/>
                </a:lnTo>
                <a:lnTo>
                  <a:pt x="16615101" y="89820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56512" y="1606355"/>
            <a:ext cx="16974185" cy="0"/>
          </a:xfrm>
          <a:custGeom>
            <a:avLst/>
            <a:gdLst/>
            <a:ahLst/>
            <a:cxnLst/>
            <a:rect l="l" t="t" r="r" b="b"/>
            <a:pathLst>
              <a:path w="16974185">
                <a:moveTo>
                  <a:pt x="0" y="0"/>
                </a:moveTo>
                <a:lnTo>
                  <a:pt x="16973634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9901" y="1026783"/>
            <a:ext cx="219074" cy="21907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9770" y="1026783"/>
            <a:ext cx="219074" cy="21907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9640" y="1026783"/>
            <a:ext cx="219074" cy="2190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650647" y="4341134"/>
            <a:ext cx="12986705" cy="8591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50" b="0" i="0">
                <a:solidFill>
                  <a:srgbClr val="171717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5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750" b="0" i="0">
                <a:solidFill>
                  <a:srgbClr val="171717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750" b="0" i="0">
                <a:solidFill>
                  <a:srgbClr val="171717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5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750" b="0" i="0">
                <a:solidFill>
                  <a:srgbClr val="171717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81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82616" y="3330609"/>
            <a:ext cx="7722766" cy="2570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750" b="0" i="0">
                <a:solidFill>
                  <a:srgbClr val="171717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mailto:kibervol05@mail.r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00" y="651751"/>
            <a:ext cx="16983075" cy="9635249"/>
            <a:chOff x="651788" y="651750"/>
            <a:chExt cx="16983075" cy="9635249"/>
          </a:xfrm>
        </p:grpSpPr>
        <p:sp>
          <p:nvSpPr>
            <p:cNvPr id="3" name="object 3"/>
            <p:cNvSpPr/>
            <p:nvPr/>
          </p:nvSpPr>
          <p:spPr>
            <a:xfrm>
              <a:off x="651788" y="651750"/>
              <a:ext cx="16983075" cy="8982075"/>
            </a:xfrm>
            <a:custGeom>
              <a:avLst/>
              <a:gdLst/>
              <a:ahLst/>
              <a:cxnLst/>
              <a:rect l="l" t="t" r="r" b="b"/>
              <a:pathLst>
                <a:path w="16983075" h="8982075">
                  <a:moveTo>
                    <a:pt x="16615101" y="8982073"/>
                  </a:moveTo>
                  <a:lnTo>
                    <a:pt x="367896" y="8982073"/>
                  </a:lnTo>
                  <a:lnTo>
                    <a:pt x="321839" y="8979199"/>
                  </a:lnTo>
                  <a:lnTo>
                    <a:pt x="277464" y="8970810"/>
                  </a:lnTo>
                  <a:lnTo>
                    <a:pt x="235119" y="8957254"/>
                  </a:lnTo>
                  <a:lnTo>
                    <a:pt x="195152" y="8938880"/>
                  </a:lnTo>
                  <a:lnTo>
                    <a:pt x="157912" y="8916036"/>
                  </a:lnTo>
                  <a:lnTo>
                    <a:pt x="123748" y="8889071"/>
                  </a:lnTo>
                  <a:lnTo>
                    <a:pt x="93008" y="8858333"/>
                  </a:lnTo>
                  <a:lnTo>
                    <a:pt x="66041" y="8824171"/>
                  </a:lnTo>
                  <a:lnTo>
                    <a:pt x="43196" y="8786934"/>
                  </a:lnTo>
                  <a:lnTo>
                    <a:pt x="24820" y="8746970"/>
                  </a:lnTo>
                  <a:lnTo>
                    <a:pt x="11263" y="8704628"/>
                  </a:lnTo>
                  <a:lnTo>
                    <a:pt x="2874" y="8660256"/>
                  </a:lnTo>
                  <a:lnTo>
                    <a:pt x="0" y="8614202"/>
                  </a:lnTo>
                  <a:lnTo>
                    <a:pt x="0" y="367870"/>
                  </a:lnTo>
                  <a:lnTo>
                    <a:pt x="2874" y="321817"/>
                  </a:lnTo>
                  <a:lnTo>
                    <a:pt x="11263" y="277445"/>
                  </a:lnTo>
                  <a:lnTo>
                    <a:pt x="24820" y="235102"/>
                  </a:lnTo>
                  <a:lnTo>
                    <a:pt x="43196" y="195138"/>
                  </a:lnTo>
                  <a:lnTo>
                    <a:pt x="66041" y="157901"/>
                  </a:lnTo>
                  <a:lnTo>
                    <a:pt x="93008" y="123739"/>
                  </a:lnTo>
                  <a:lnTo>
                    <a:pt x="123748" y="93002"/>
                  </a:lnTo>
                  <a:lnTo>
                    <a:pt x="157912" y="66037"/>
                  </a:lnTo>
                  <a:lnTo>
                    <a:pt x="195152" y="43193"/>
                  </a:lnTo>
                  <a:lnTo>
                    <a:pt x="235119" y="24819"/>
                  </a:lnTo>
                  <a:lnTo>
                    <a:pt x="277464" y="11263"/>
                  </a:lnTo>
                  <a:lnTo>
                    <a:pt x="321839" y="2873"/>
                  </a:lnTo>
                  <a:lnTo>
                    <a:pt x="367896" y="0"/>
                  </a:lnTo>
                  <a:lnTo>
                    <a:pt x="16615101" y="0"/>
                  </a:lnTo>
                  <a:lnTo>
                    <a:pt x="16661158" y="2873"/>
                  </a:lnTo>
                  <a:lnTo>
                    <a:pt x="16705533" y="11263"/>
                  </a:lnTo>
                  <a:lnTo>
                    <a:pt x="16747878" y="24819"/>
                  </a:lnTo>
                  <a:lnTo>
                    <a:pt x="16787845" y="43193"/>
                  </a:lnTo>
                  <a:lnTo>
                    <a:pt x="16825085" y="66037"/>
                  </a:lnTo>
                  <a:lnTo>
                    <a:pt x="16859249" y="93002"/>
                  </a:lnTo>
                  <a:lnTo>
                    <a:pt x="16889989" y="123739"/>
                  </a:lnTo>
                  <a:lnTo>
                    <a:pt x="16916956" y="157901"/>
                  </a:lnTo>
                  <a:lnTo>
                    <a:pt x="16939801" y="195138"/>
                  </a:lnTo>
                  <a:lnTo>
                    <a:pt x="16958177" y="235102"/>
                  </a:lnTo>
                  <a:lnTo>
                    <a:pt x="16971733" y="277445"/>
                  </a:lnTo>
                  <a:lnTo>
                    <a:pt x="16980123" y="321817"/>
                  </a:lnTo>
                  <a:lnTo>
                    <a:pt x="16982997" y="367870"/>
                  </a:lnTo>
                  <a:lnTo>
                    <a:pt x="16982997" y="8614202"/>
                  </a:lnTo>
                  <a:lnTo>
                    <a:pt x="16980123" y="8660256"/>
                  </a:lnTo>
                  <a:lnTo>
                    <a:pt x="16971733" y="8704628"/>
                  </a:lnTo>
                  <a:lnTo>
                    <a:pt x="16958177" y="8746970"/>
                  </a:lnTo>
                  <a:lnTo>
                    <a:pt x="16939801" y="8786934"/>
                  </a:lnTo>
                  <a:lnTo>
                    <a:pt x="16916956" y="8824171"/>
                  </a:lnTo>
                  <a:lnTo>
                    <a:pt x="16889989" y="8858333"/>
                  </a:lnTo>
                  <a:lnTo>
                    <a:pt x="16859249" y="8889071"/>
                  </a:lnTo>
                  <a:lnTo>
                    <a:pt x="16825085" y="8916036"/>
                  </a:lnTo>
                  <a:lnTo>
                    <a:pt x="16787845" y="8938880"/>
                  </a:lnTo>
                  <a:lnTo>
                    <a:pt x="16747878" y="8957254"/>
                  </a:lnTo>
                  <a:lnTo>
                    <a:pt x="16705533" y="8970810"/>
                  </a:lnTo>
                  <a:lnTo>
                    <a:pt x="16661158" y="8979199"/>
                  </a:lnTo>
                  <a:lnTo>
                    <a:pt x="16615101" y="8982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56512" y="1606329"/>
              <a:ext cx="16974185" cy="0"/>
            </a:xfrm>
            <a:custGeom>
              <a:avLst/>
              <a:gdLst/>
              <a:ahLst/>
              <a:cxnLst/>
              <a:rect l="l" t="t" r="r" b="b"/>
              <a:pathLst>
                <a:path w="16974185">
                  <a:moveTo>
                    <a:pt x="0" y="0"/>
                  </a:moveTo>
                  <a:lnTo>
                    <a:pt x="16973634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9901" y="1026765"/>
              <a:ext cx="219074" cy="2190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9770" y="1026765"/>
              <a:ext cx="219074" cy="2190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9640" y="1026765"/>
              <a:ext cx="219074" cy="2190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27287" y="2216924"/>
              <a:ext cx="6849351" cy="807007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89900" y="2216924"/>
            <a:ext cx="9359099" cy="204286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fontAlgn="base"/>
            <a:r>
              <a:rPr lang="ru-RU" sz="4400" b="1" cap="al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15 </a:t>
            </a:r>
            <a:r>
              <a:rPr lang="ru-RU" sz="4400" b="1" cap="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ПРАВИЛ</a:t>
            </a:r>
            <a:r>
              <a:rPr lang="ru-RU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400" b="1" cap="al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БЕЗОПАСНОГО ПОВЕДЕНИЯ В ИНТЕРНЕТЕ</a:t>
            </a:r>
            <a:endParaRPr lang="ru-RU" sz="4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89900" y="5096202"/>
            <a:ext cx="8504730" cy="1047750"/>
          </a:xfrm>
          <a:custGeom>
            <a:avLst/>
            <a:gdLst/>
            <a:ahLst/>
            <a:cxnLst/>
            <a:rect l="l" t="t" r="r" b="b"/>
            <a:pathLst>
              <a:path w="5925184" h="1047750">
                <a:moveTo>
                  <a:pt x="5398538" y="1047749"/>
                </a:moveTo>
                <a:lnTo>
                  <a:pt x="526461" y="1047749"/>
                </a:lnTo>
                <a:lnTo>
                  <a:pt x="478506" y="1045608"/>
                </a:lnTo>
                <a:lnTo>
                  <a:pt x="431764" y="1039309"/>
                </a:lnTo>
                <a:lnTo>
                  <a:pt x="386421" y="1029037"/>
                </a:lnTo>
                <a:lnTo>
                  <a:pt x="342662" y="1014978"/>
                </a:lnTo>
                <a:lnTo>
                  <a:pt x="300672" y="997318"/>
                </a:lnTo>
                <a:lnTo>
                  <a:pt x="260636" y="976242"/>
                </a:lnTo>
                <a:lnTo>
                  <a:pt x="222740" y="951936"/>
                </a:lnTo>
                <a:lnTo>
                  <a:pt x="187167" y="924586"/>
                </a:lnTo>
                <a:lnTo>
                  <a:pt x="154104" y="894376"/>
                </a:lnTo>
                <a:lnTo>
                  <a:pt x="123736" y="861494"/>
                </a:lnTo>
                <a:lnTo>
                  <a:pt x="96247" y="826124"/>
                </a:lnTo>
                <a:lnTo>
                  <a:pt x="71822" y="788452"/>
                </a:lnTo>
                <a:lnTo>
                  <a:pt x="50648" y="748664"/>
                </a:lnTo>
                <a:lnTo>
                  <a:pt x="32908" y="706945"/>
                </a:lnTo>
                <a:lnTo>
                  <a:pt x="18788" y="663481"/>
                </a:lnTo>
                <a:lnTo>
                  <a:pt x="8473" y="618458"/>
                </a:lnTo>
                <a:lnTo>
                  <a:pt x="2149" y="572061"/>
                </a:lnTo>
                <a:lnTo>
                  <a:pt x="0" y="524476"/>
                </a:lnTo>
                <a:lnTo>
                  <a:pt x="2149" y="476701"/>
                </a:lnTo>
                <a:lnTo>
                  <a:pt x="8473" y="430136"/>
                </a:lnTo>
                <a:lnTo>
                  <a:pt x="18788" y="384964"/>
                </a:lnTo>
                <a:lnTo>
                  <a:pt x="32908" y="341370"/>
                </a:lnTo>
                <a:lnTo>
                  <a:pt x="50648" y="299539"/>
                </a:lnTo>
                <a:lnTo>
                  <a:pt x="71822" y="259654"/>
                </a:lnTo>
                <a:lnTo>
                  <a:pt x="96247" y="221900"/>
                </a:lnTo>
                <a:lnTo>
                  <a:pt x="123736" y="186462"/>
                </a:lnTo>
                <a:lnTo>
                  <a:pt x="154104" y="153523"/>
                </a:lnTo>
                <a:lnTo>
                  <a:pt x="187167" y="123269"/>
                </a:lnTo>
                <a:lnTo>
                  <a:pt x="222740" y="95884"/>
                </a:lnTo>
                <a:lnTo>
                  <a:pt x="260636" y="71551"/>
                </a:lnTo>
                <a:lnTo>
                  <a:pt x="300672" y="50457"/>
                </a:lnTo>
                <a:lnTo>
                  <a:pt x="342662" y="32784"/>
                </a:lnTo>
                <a:lnTo>
                  <a:pt x="386421" y="18717"/>
                </a:lnTo>
                <a:lnTo>
                  <a:pt x="431764" y="8441"/>
                </a:lnTo>
                <a:lnTo>
                  <a:pt x="478506" y="2141"/>
                </a:lnTo>
                <a:lnTo>
                  <a:pt x="526461" y="0"/>
                </a:lnTo>
                <a:lnTo>
                  <a:pt x="5398538" y="0"/>
                </a:lnTo>
                <a:lnTo>
                  <a:pt x="5446493" y="2141"/>
                </a:lnTo>
                <a:lnTo>
                  <a:pt x="5493235" y="8441"/>
                </a:lnTo>
                <a:lnTo>
                  <a:pt x="5538578" y="18717"/>
                </a:lnTo>
                <a:lnTo>
                  <a:pt x="5582337" y="32784"/>
                </a:lnTo>
                <a:lnTo>
                  <a:pt x="5624327" y="50457"/>
                </a:lnTo>
                <a:lnTo>
                  <a:pt x="5664363" y="71551"/>
                </a:lnTo>
                <a:lnTo>
                  <a:pt x="5702259" y="95884"/>
                </a:lnTo>
                <a:lnTo>
                  <a:pt x="5737832" y="123269"/>
                </a:lnTo>
                <a:lnTo>
                  <a:pt x="5770895" y="153523"/>
                </a:lnTo>
                <a:lnTo>
                  <a:pt x="5801263" y="186462"/>
                </a:lnTo>
                <a:lnTo>
                  <a:pt x="5828752" y="221900"/>
                </a:lnTo>
                <a:lnTo>
                  <a:pt x="5853177" y="259654"/>
                </a:lnTo>
                <a:lnTo>
                  <a:pt x="5874351" y="299539"/>
                </a:lnTo>
                <a:lnTo>
                  <a:pt x="5892091" y="341370"/>
                </a:lnTo>
                <a:lnTo>
                  <a:pt x="5906211" y="384964"/>
                </a:lnTo>
                <a:lnTo>
                  <a:pt x="5916526" y="430136"/>
                </a:lnTo>
                <a:lnTo>
                  <a:pt x="5922850" y="476701"/>
                </a:lnTo>
                <a:lnTo>
                  <a:pt x="5925000" y="524476"/>
                </a:lnTo>
                <a:lnTo>
                  <a:pt x="5922660" y="572061"/>
                </a:lnTo>
                <a:lnTo>
                  <a:pt x="5916168" y="618458"/>
                </a:lnTo>
                <a:lnTo>
                  <a:pt x="5905708" y="663481"/>
                </a:lnTo>
                <a:lnTo>
                  <a:pt x="5891465" y="706945"/>
                </a:lnTo>
                <a:lnTo>
                  <a:pt x="5873625" y="748664"/>
                </a:lnTo>
                <a:lnTo>
                  <a:pt x="5852372" y="788452"/>
                </a:lnTo>
                <a:lnTo>
                  <a:pt x="5827892" y="826124"/>
                </a:lnTo>
                <a:lnTo>
                  <a:pt x="5800369" y="861494"/>
                </a:lnTo>
                <a:lnTo>
                  <a:pt x="5769989" y="894376"/>
                </a:lnTo>
                <a:lnTo>
                  <a:pt x="5736937" y="924586"/>
                </a:lnTo>
                <a:lnTo>
                  <a:pt x="5701398" y="951936"/>
                </a:lnTo>
                <a:lnTo>
                  <a:pt x="5663558" y="976242"/>
                </a:lnTo>
                <a:lnTo>
                  <a:pt x="5623600" y="997318"/>
                </a:lnTo>
                <a:lnTo>
                  <a:pt x="5581711" y="1014978"/>
                </a:lnTo>
                <a:lnTo>
                  <a:pt x="5538075" y="1029037"/>
                </a:lnTo>
                <a:lnTo>
                  <a:pt x="5492877" y="1039309"/>
                </a:lnTo>
                <a:lnTo>
                  <a:pt x="5446303" y="1045608"/>
                </a:lnTo>
                <a:lnTo>
                  <a:pt x="5398538" y="1047749"/>
                </a:lnTo>
                <a:close/>
              </a:path>
            </a:pathLst>
          </a:custGeom>
          <a:solidFill>
            <a:srgbClr val="171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215441" y="5288896"/>
            <a:ext cx="8050623" cy="66236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2100" b="1" spc="270" dirty="0" smtClean="0">
                <a:solidFill>
                  <a:srgbClr val="FFFFFF"/>
                </a:solidFill>
                <a:latin typeface="Roboto Bk"/>
                <a:cs typeface="Roboto Bk"/>
              </a:rPr>
              <a:t>Методические рекомендации по информационной безопасности подростков</a:t>
            </a:r>
            <a:endParaRPr sz="2100" dirty="0">
              <a:latin typeface="Roboto Bk"/>
              <a:cs typeface="Roboto Bk"/>
            </a:endParaRPr>
          </a:p>
        </p:txBody>
      </p:sp>
      <p:sp>
        <p:nvSpPr>
          <p:cNvPr id="12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1044194" y="-118489"/>
            <a:ext cx="909464" cy="50405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61225" y="651752"/>
            <a:ext cx="2312375" cy="774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81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695363" y="761807"/>
            <a:ext cx="11350692" cy="8833725"/>
            <a:chOff x="651788" y="651750"/>
            <a:chExt cx="16983075" cy="8982075"/>
          </a:xfrm>
        </p:grpSpPr>
        <p:sp>
          <p:nvSpPr>
            <p:cNvPr id="4" name="object 4"/>
            <p:cNvSpPr/>
            <p:nvPr/>
          </p:nvSpPr>
          <p:spPr>
            <a:xfrm>
              <a:off x="651788" y="651750"/>
              <a:ext cx="16983075" cy="8982075"/>
            </a:xfrm>
            <a:custGeom>
              <a:avLst/>
              <a:gdLst/>
              <a:ahLst/>
              <a:cxnLst/>
              <a:rect l="l" t="t" r="r" b="b"/>
              <a:pathLst>
                <a:path w="16983075" h="8982075">
                  <a:moveTo>
                    <a:pt x="16615101" y="8982073"/>
                  </a:moveTo>
                  <a:lnTo>
                    <a:pt x="367896" y="8982073"/>
                  </a:lnTo>
                  <a:lnTo>
                    <a:pt x="321839" y="8979199"/>
                  </a:lnTo>
                  <a:lnTo>
                    <a:pt x="277464" y="8970810"/>
                  </a:lnTo>
                  <a:lnTo>
                    <a:pt x="235119" y="8957254"/>
                  </a:lnTo>
                  <a:lnTo>
                    <a:pt x="195152" y="8938880"/>
                  </a:lnTo>
                  <a:lnTo>
                    <a:pt x="157912" y="8916036"/>
                  </a:lnTo>
                  <a:lnTo>
                    <a:pt x="123748" y="8889071"/>
                  </a:lnTo>
                  <a:lnTo>
                    <a:pt x="93008" y="8858333"/>
                  </a:lnTo>
                  <a:lnTo>
                    <a:pt x="66041" y="8824171"/>
                  </a:lnTo>
                  <a:lnTo>
                    <a:pt x="43196" y="8786934"/>
                  </a:lnTo>
                  <a:lnTo>
                    <a:pt x="24820" y="8746970"/>
                  </a:lnTo>
                  <a:lnTo>
                    <a:pt x="11263" y="8704628"/>
                  </a:lnTo>
                  <a:lnTo>
                    <a:pt x="2874" y="8660256"/>
                  </a:lnTo>
                  <a:lnTo>
                    <a:pt x="0" y="8614202"/>
                  </a:lnTo>
                  <a:lnTo>
                    <a:pt x="0" y="367870"/>
                  </a:lnTo>
                  <a:lnTo>
                    <a:pt x="2874" y="321817"/>
                  </a:lnTo>
                  <a:lnTo>
                    <a:pt x="11263" y="277445"/>
                  </a:lnTo>
                  <a:lnTo>
                    <a:pt x="24820" y="235102"/>
                  </a:lnTo>
                  <a:lnTo>
                    <a:pt x="43196" y="195138"/>
                  </a:lnTo>
                  <a:lnTo>
                    <a:pt x="66041" y="157901"/>
                  </a:lnTo>
                  <a:lnTo>
                    <a:pt x="93008" y="123739"/>
                  </a:lnTo>
                  <a:lnTo>
                    <a:pt x="123748" y="93002"/>
                  </a:lnTo>
                  <a:lnTo>
                    <a:pt x="157912" y="66037"/>
                  </a:lnTo>
                  <a:lnTo>
                    <a:pt x="195152" y="43193"/>
                  </a:lnTo>
                  <a:lnTo>
                    <a:pt x="235119" y="24819"/>
                  </a:lnTo>
                  <a:lnTo>
                    <a:pt x="277464" y="11263"/>
                  </a:lnTo>
                  <a:lnTo>
                    <a:pt x="321839" y="2873"/>
                  </a:lnTo>
                  <a:lnTo>
                    <a:pt x="367896" y="0"/>
                  </a:lnTo>
                  <a:lnTo>
                    <a:pt x="16615101" y="0"/>
                  </a:lnTo>
                  <a:lnTo>
                    <a:pt x="16661158" y="2873"/>
                  </a:lnTo>
                  <a:lnTo>
                    <a:pt x="16705533" y="11263"/>
                  </a:lnTo>
                  <a:lnTo>
                    <a:pt x="16747878" y="24819"/>
                  </a:lnTo>
                  <a:lnTo>
                    <a:pt x="16787845" y="43193"/>
                  </a:lnTo>
                  <a:lnTo>
                    <a:pt x="16825085" y="66037"/>
                  </a:lnTo>
                  <a:lnTo>
                    <a:pt x="16859249" y="93002"/>
                  </a:lnTo>
                  <a:lnTo>
                    <a:pt x="16889989" y="123739"/>
                  </a:lnTo>
                  <a:lnTo>
                    <a:pt x="16916956" y="157901"/>
                  </a:lnTo>
                  <a:lnTo>
                    <a:pt x="16939801" y="195138"/>
                  </a:lnTo>
                  <a:lnTo>
                    <a:pt x="16958177" y="235102"/>
                  </a:lnTo>
                  <a:lnTo>
                    <a:pt x="16971733" y="277445"/>
                  </a:lnTo>
                  <a:lnTo>
                    <a:pt x="16980123" y="321817"/>
                  </a:lnTo>
                  <a:lnTo>
                    <a:pt x="16982997" y="367870"/>
                  </a:lnTo>
                  <a:lnTo>
                    <a:pt x="16982997" y="8614202"/>
                  </a:lnTo>
                  <a:lnTo>
                    <a:pt x="16980123" y="8660256"/>
                  </a:lnTo>
                  <a:lnTo>
                    <a:pt x="16971733" y="8704628"/>
                  </a:lnTo>
                  <a:lnTo>
                    <a:pt x="16958177" y="8746970"/>
                  </a:lnTo>
                  <a:lnTo>
                    <a:pt x="16939801" y="8786934"/>
                  </a:lnTo>
                  <a:lnTo>
                    <a:pt x="16916956" y="8824171"/>
                  </a:lnTo>
                  <a:lnTo>
                    <a:pt x="16889989" y="8858333"/>
                  </a:lnTo>
                  <a:lnTo>
                    <a:pt x="16859249" y="8889071"/>
                  </a:lnTo>
                  <a:lnTo>
                    <a:pt x="16825085" y="8916036"/>
                  </a:lnTo>
                  <a:lnTo>
                    <a:pt x="16787845" y="8938880"/>
                  </a:lnTo>
                  <a:lnTo>
                    <a:pt x="16747878" y="8957254"/>
                  </a:lnTo>
                  <a:lnTo>
                    <a:pt x="16705533" y="8970810"/>
                  </a:lnTo>
                  <a:lnTo>
                    <a:pt x="16661158" y="8979199"/>
                  </a:lnTo>
                  <a:lnTo>
                    <a:pt x="16615101" y="8982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56512" y="1606329"/>
              <a:ext cx="16974185" cy="0"/>
            </a:xfrm>
            <a:custGeom>
              <a:avLst/>
              <a:gdLst/>
              <a:ahLst/>
              <a:cxnLst/>
              <a:rect l="l" t="t" r="r" b="b"/>
              <a:pathLst>
                <a:path w="16974185">
                  <a:moveTo>
                    <a:pt x="0" y="0"/>
                  </a:moveTo>
                  <a:lnTo>
                    <a:pt x="16973634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9901" y="1026765"/>
              <a:ext cx="219074" cy="2190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9770" y="1026765"/>
              <a:ext cx="219074" cy="2190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9640" y="1026765"/>
              <a:ext cx="219074" cy="21907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-19594" y="2095500"/>
            <a:ext cx="5370576" cy="8191500"/>
            <a:chOff x="0" y="1093857"/>
            <a:chExt cx="7965440" cy="9193530"/>
          </a:xfrm>
        </p:grpSpPr>
        <p:sp>
          <p:nvSpPr>
            <p:cNvPr id="10" name="object 10"/>
            <p:cNvSpPr/>
            <p:nvPr/>
          </p:nvSpPr>
          <p:spPr>
            <a:xfrm>
              <a:off x="2276239" y="9848438"/>
              <a:ext cx="3423920" cy="438784"/>
            </a:xfrm>
            <a:custGeom>
              <a:avLst/>
              <a:gdLst/>
              <a:ahLst/>
              <a:cxnLst/>
              <a:rect l="l" t="t" r="r" b="b"/>
              <a:pathLst>
                <a:path w="3423920" h="438784">
                  <a:moveTo>
                    <a:pt x="0" y="438560"/>
                  </a:moveTo>
                  <a:lnTo>
                    <a:pt x="3423641" y="438560"/>
                  </a:lnTo>
                  <a:lnTo>
                    <a:pt x="3404613" y="0"/>
                  </a:lnTo>
                  <a:lnTo>
                    <a:pt x="26366" y="163916"/>
                  </a:lnTo>
                  <a:lnTo>
                    <a:pt x="0" y="43856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93857"/>
              <a:ext cx="7965331" cy="9193141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6927240" y="3269826"/>
            <a:ext cx="9150959" cy="4745965"/>
          </a:xfrm>
          <a:custGeom>
            <a:avLst/>
            <a:gdLst/>
            <a:ahLst/>
            <a:cxnLst/>
            <a:rect l="l" t="t" r="r" b="b"/>
            <a:pathLst>
              <a:path w="8458200" h="914400">
                <a:moveTo>
                  <a:pt x="7999619" y="914399"/>
                </a:moveTo>
                <a:lnTo>
                  <a:pt x="458399" y="914399"/>
                </a:lnTo>
                <a:lnTo>
                  <a:pt x="411495" y="912039"/>
                </a:lnTo>
                <a:lnTo>
                  <a:pt x="365954" y="905111"/>
                </a:lnTo>
                <a:lnTo>
                  <a:pt x="322006" y="893846"/>
                </a:lnTo>
                <a:lnTo>
                  <a:pt x="279879" y="878476"/>
                </a:lnTo>
                <a:lnTo>
                  <a:pt x="239804" y="859230"/>
                </a:lnTo>
                <a:lnTo>
                  <a:pt x="202009" y="836339"/>
                </a:lnTo>
                <a:lnTo>
                  <a:pt x="166725" y="810034"/>
                </a:lnTo>
                <a:lnTo>
                  <a:pt x="134181" y="780546"/>
                </a:lnTo>
                <a:lnTo>
                  <a:pt x="104606" y="748106"/>
                </a:lnTo>
                <a:lnTo>
                  <a:pt x="78230" y="712943"/>
                </a:lnTo>
                <a:lnTo>
                  <a:pt x="55283" y="675289"/>
                </a:lnTo>
                <a:lnTo>
                  <a:pt x="35993" y="635375"/>
                </a:lnTo>
                <a:lnTo>
                  <a:pt x="20590" y="593431"/>
                </a:lnTo>
                <a:lnTo>
                  <a:pt x="9304" y="549687"/>
                </a:lnTo>
                <a:lnTo>
                  <a:pt x="2364" y="504375"/>
                </a:lnTo>
                <a:lnTo>
                  <a:pt x="0" y="457724"/>
                </a:lnTo>
                <a:lnTo>
                  <a:pt x="2364" y="410889"/>
                </a:lnTo>
                <a:lnTo>
                  <a:pt x="9304" y="365415"/>
                </a:lnTo>
                <a:lnTo>
                  <a:pt x="20590" y="321532"/>
                </a:lnTo>
                <a:lnTo>
                  <a:pt x="35993" y="279467"/>
                </a:lnTo>
                <a:lnTo>
                  <a:pt x="55283" y="239451"/>
                </a:lnTo>
                <a:lnTo>
                  <a:pt x="78230" y="201712"/>
                </a:lnTo>
                <a:lnTo>
                  <a:pt x="104606" y="166480"/>
                </a:lnTo>
                <a:lnTo>
                  <a:pt x="134181" y="133984"/>
                </a:lnTo>
                <a:lnTo>
                  <a:pt x="166725" y="104452"/>
                </a:lnTo>
                <a:lnTo>
                  <a:pt x="202009" y="78115"/>
                </a:lnTo>
                <a:lnTo>
                  <a:pt x="239804" y="55201"/>
                </a:lnTo>
                <a:lnTo>
                  <a:pt x="279879" y="35940"/>
                </a:lnTo>
                <a:lnTo>
                  <a:pt x="322006" y="20560"/>
                </a:lnTo>
                <a:lnTo>
                  <a:pt x="365954" y="9290"/>
                </a:lnTo>
                <a:lnTo>
                  <a:pt x="411495" y="2360"/>
                </a:lnTo>
                <a:lnTo>
                  <a:pt x="458399" y="0"/>
                </a:lnTo>
                <a:lnTo>
                  <a:pt x="7999619" y="0"/>
                </a:lnTo>
                <a:lnTo>
                  <a:pt x="8046523" y="2360"/>
                </a:lnTo>
                <a:lnTo>
                  <a:pt x="8092064" y="9290"/>
                </a:lnTo>
                <a:lnTo>
                  <a:pt x="8136013" y="20560"/>
                </a:lnTo>
                <a:lnTo>
                  <a:pt x="8178139" y="35940"/>
                </a:lnTo>
                <a:lnTo>
                  <a:pt x="8218215" y="55201"/>
                </a:lnTo>
                <a:lnTo>
                  <a:pt x="8256009" y="78115"/>
                </a:lnTo>
                <a:lnTo>
                  <a:pt x="8291293" y="104452"/>
                </a:lnTo>
                <a:lnTo>
                  <a:pt x="8323837" y="133984"/>
                </a:lnTo>
                <a:lnTo>
                  <a:pt x="8353412" y="166480"/>
                </a:lnTo>
                <a:lnTo>
                  <a:pt x="8379788" y="201712"/>
                </a:lnTo>
                <a:lnTo>
                  <a:pt x="8402735" y="239451"/>
                </a:lnTo>
                <a:lnTo>
                  <a:pt x="8422025" y="279467"/>
                </a:lnTo>
                <a:lnTo>
                  <a:pt x="8437428" y="321532"/>
                </a:lnTo>
                <a:lnTo>
                  <a:pt x="8448714" y="365415"/>
                </a:lnTo>
                <a:lnTo>
                  <a:pt x="8455654" y="410889"/>
                </a:lnTo>
                <a:lnTo>
                  <a:pt x="8458019" y="457724"/>
                </a:lnTo>
                <a:lnTo>
                  <a:pt x="8455470" y="504375"/>
                </a:lnTo>
                <a:lnTo>
                  <a:pt x="8448369" y="549687"/>
                </a:lnTo>
                <a:lnTo>
                  <a:pt x="8436948" y="593431"/>
                </a:lnTo>
                <a:lnTo>
                  <a:pt x="8421434" y="635375"/>
                </a:lnTo>
                <a:lnTo>
                  <a:pt x="8402058" y="675289"/>
                </a:lnTo>
                <a:lnTo>
                  <a:pt x="8379049" y="712943"/>
                </a:lnTo>
                <a:lnTo>
                  <a:pt x="8352636" y="748106"/>
                </a:lnTo>
                <a:lnTo>
                  <a:pt x="8323049" y="780546"/>
                </a:lnTo>
                <a:lnTo>
                  <a:pt x="8290517" y="810034"/>
                </a:lnTo>
                <a:lnTo>
                  <a:pt x="8255270" y="836339"/>
                </a:lnTo>
                <a:lnTo>
                  <a:pt x="8217537" y="859230"/>
                </a:lnTo>
                <a:lnTo>
                  <a:pt x="8177548" y="878476"/>
                </a:lnTo>
                <a:lnTo>
                  <a:pt x="8135532" y="893846"/>
                </a:lnTo>
                <a:lnTo>
                  <a:pt x="8091719" y="905111"/>
                </a:lnTo>
                <a:lnTo>
                  <a:pt x="8046339" y="912039"/>
                </a:lnTo>
                <a:lnTo>
                  <a:pt x="7999619" y="914399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Прямоугольник 15"/>
          <p:cNvSpPr/>
          <p:nvPr/>
        </p:nvSpPr>
        <p:spPr>
          <a:xfrm>
            <a:off x="7391400" y="3658788"/>
            <a:ext cx="84582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Можно ли пользоваться сервисами, которые сохраняют пароли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Если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 профиле содержится действительно важная информация, то, увы, нет.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Почему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bject 9"/>
          <p:cNvSpPr txBox="1">
            <a:spLocks/>
          </p:cNvSpPr>
          <p:nvPr/>
        </p:nvSpPr>
        <p:spPr>
          <a:xfrm>
            <a:off x="5695363" y="834362"/>
            <a:ext cx="12030272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8750" b="0" i="0">
                <a:solidFill>
                  <a:srgbClr val="171717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600" b="1" kern="0" cap="all" dirty="0" smtClean="0"/>
              <a:t> </a:t>
            </a:r>
            <a:r>
              <a:rPr lang="ru-RU" sz="3200" b="1" kern="0" cap="all" spc="3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Правило 9</a:t>
            </a: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«ТРЕНЕРУЙТЕ ПАМЯТЬ»</a:t>
            </a:r>
            <a:endParaRPr lang="ru-RU" sz="1800" kern="0" spc="3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1060393" y="225897"/>
            <a:ext cx="909464" cy="83099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5219" y="0"/>
            <a:ext cx="2292781" cy="64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B6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4406818" y="1728553"/>
            <a:ext cx="3523669" cy="8558767"/>
            <a:chOff x="14406818" y="1728553"/>
            <a:chExt cx="3523669" cy="8558767"/>
          </a:xfrm>
        </p:grpSpPr>
        <p:sp>
          <p:nvSpPr>
            <p:cNvPr id="6" name="object 6"/>
            <p:cNvSpPr/>
            <p:nvPr/>
          </p:nvSpPr>
          <p:spPr>
            <a:xfrm>
              <a:off x="15432608" y="1728553"/>
              <a:ext cx="1733550" cy="2315845"/>
            </a:xfrm>
            <a:custGeom>
              <a:avLst/>
              <a:gdLst/>
              <a:ahLst/>
              <a:cxnLst/>
              <a:rect l="l" t="t" r="r" b="b"/>
              <a:pathLst>
                <a:path w="1733550" h="2315845">
                  <a:moveTo>
                    <a:pt x="1563861" y="2315420"/>
                  </a:moveTo>
                  <a:lnTo>
                    <a:pt x="400" y="2289470"/>
                  </a:lnTo>
                  <a:lnTo>
                    <a:pt x="0" y="2263721"/>
                  </a:lnTo>
                  <a:lnTo>
                    <a:pt x="436" y="2232250"/>
                  </a:lnTo>
                  <a:lnTo>
                    <a:pt x="5874" y="2154342"/>
                  </a:lnTo>
                  <a:lnTo>
                    <a:pt x="11901" y="2109004"/>
                  </a:lnTo>
                  <a:lnTo>
                    <a:pt x="20818" y="2060143"/>
                  </a:lnTo>
                  <a:lnTo>
                    <a:pt x="33139" y="2008309"/>
                  </a:lnTo>
                  <a:lnTo>
                    <a:pt x="49375" y="1954051"/>
                  </a:lnTo>
                  <a:lnTo>
                    <a:pt x="70041" y="1897919"/>
                  </a:lnTo>
                  <a:lnTo>
                    <a:pt x="95650" y="1840463"/>
                  </a:lnTo>
                  <a:lnTo>
                    <a:pt x="126714" y="1782232"/>
                  </a:lnTo>
                  <a:lnTo>
                    <a:pt x="163747" y="1723775"/>
                  </a:lnTo>
                  <a:lnTo>
                    <a:pt x="201428" y="1673012"/>
                  </a:lnTo>
                  <a:lnTo>
                    <a:pt x="240113" y="1627600"/>
                  </a:lnTo>
                  <a:lnTo>
                    <a:pt x="279101" y="1587298"/>
                  </a:lnTo>
                  <a:lnTo>
                    <a:pt x="317694" y="1551861"/>
                  </a:lnTo>
                  <a:lnTo>
                    <a:pt x="355194" y="1521046"/>
                  </a:lnTo>
                  <a:lnTo>
                    <a:pt x="390901" y="1494610"/>
                  </a:lnTo>
                  <a:lnTo>
                    <a:pt x="424116" y="1472310"/>
                  </a:lnTo>
                  <a:lnTo>
                    <a:pt x="454141" y="1453902"/>
                  </a:lnTo>
                  <a:lnTo>
                    <a:pt x="423284" y="1397647"/>
                  </a:lnTo>
                  <a:lnTo>
                    <a:pt x="394490" y="1341551"/>
                  </a:lnTo>
                  <a:lnTo>
                    <a:pt x="367746" y="1285686"/>
                  </a:lnTo>
                  <a:lnTo>
                    <a:pt x="343040" y="1230123"/>
                  </a:lnTo>
                  <a:lnTo>
                    <a:pt x="320359" y="1174935"/>
                  </a:lnTo>
                  <a:lnTo>
                    <a:pt x="299693" y="1120194"/>
                  </a:lnTo>
                  <a:lnTo>
                    <a:pt x="281028" y="1065972"/>
                  </a:lnTo>
                  <a:lnTo>
                    <a:pt x="264352" y="1012341"/>
                  </a:lnTo>
                  <a:lnTo>
                    <a:pt x="249654" y="959373"/>
                  </a:lnTo>
                  <a:lnTo>
                    <a:pt x="236922" y="907140"/>
                  </a:lnTo>
                  <a:lnTo>
                    <a:pt x="226142" y="855715"/>
                  </a:lnTo>
                  <a:lnTo>
                    <a:pt x="217304" y="805169"/>
                  </a:lnTo>
                  <a:lnTo>
                    <a:pt x="210395" y="755575"/>
                  </a:lnTo>
                  <a:lnTo>
                    <a:pt x="205402" y="707004"/>
                  </a:lnTo>
                  <a:lnTo>
                    <a:pt x="202315" y="659528"/>
                  </a:lnTo>
                  <a:lnTo>
                    <a:pt x="201120" y="613221"/>
                  </a:lnTo>
                  <a:lnTo>
                    <a:pt x="201806" y="568153"/>
                  </a:lnTo>
                  <a:lnTo>
                    <a:pt x="204361" y="524397"/>
                  </a:lnTo>
                  <a:lnTo>
                    <a:pt x="208771" y="482025"/>
                  </a:lnTo>
                  <a:lnTo>
                    <a:pt x="215027" y="441110"/>
                  </a:lnTo>
                  <a:lnTo>
                    <a:pt x="223114" y="401722"/>
                  </a:lnTo>
                  <a:lnTo>
                    <a:pt x="233022" y="363934"/>
                  </a:lnTo>
                  <a:lnTo>
                    <a:pt x="258249" y="293448"/>
                  </a:lnTo>
                  <a:lnTo>
                    <a:pt x="290612" y="230228"/>
                  </a:lnTo>
                  <a:lnTo>
                    <a:pt x="330014" y="174850"/>
                  </a:lnTo>
                  <a:lnTo>
                    <a:pt x="376357" y="127892"/>
                  </a:lnTo>
                  <a:lnTo>
                    <a:pt x="429823" y="89399"/>
                  </a:lnTo>
                  <a:lnTo>
                    <a:pt x="485965" y="59848"/>
                  </a:lnTo>
                  <a:lnTo>
                    <a:pt x="541744" y="38015"/>
                  </a:lnTo>
                  <a:lnTo>
                    <a:pt x="594122" y="22672"/>
                  </a:lnTo>
                  <a:lnTo>
                    <a:pt x="640059" y="12595"/>
                  </a:lnTo>
                  <a:lnTo>
                    <a:pt x="700457" y="3335"/>
                  </a:lnTo>
                  <a:lnTo>
                    <a:pt x="762308" y="0"/>
                  </a:lnTo>
                  <a:lnTo>
                    <a:pt x="822382" y="2403"/>
                  </a:lnTo>
                  <a:lnTo>
                    <a:pt x="880518" y="9928"/>
                  </a:lnTo>
                  <a:lnTo>
                    <a:pt x="936555" y="21956"/>
                  </a:lnTo>
                  <a:lnTo>
                    <a:pt x="990331" y="37870"/>
                  </a:lnTo>
                  <a:lnTo>
                    <a:pt x="1041685" y="57051"/>
                  </a:lnTo>
                  <a:lnTo>
                    <a:pt x="1090454" y="78881"/>
                  </a:lnTo>
                  <a:lnTo>
                    <a:pt x="1136479" y="102742"/>
                  </a:lnTo>
                  <a:lnTo>
                    <a:pt x="1179597" y="128017"/>
                  </a:lnTo>
                  <a:lnTo>
                    <a:pt x="1219646" y="154087"/>
                  </a:lnTo>
                  <a:lnTo>
                    <a:pt x="1256466" y="180335"/>
                  </a:lnTo>
                  <a:lnTo>
                    <a:pt x="1289894" y="206142"/>
                  </a:lnTo>
                  <a:lnTo>
                    <a:pt x="1319770" y="230891"/>
                  </a:lnTo>
                  <a:lnTo>
                    <a:pt x="1368216" y="274741"/>
                  </a:lnTo>
                  <a:lnTo>
                    <a:pt x="1400514" y="306942"/>
                  </a:lnTo>
                  <a:lnTo>
                    <a:pt x="1612879" y="306942"/>
                  </a:lnTo>
                  <a:lnTo>
                    <a:pt x="1665844" y="351965"/>
                  </a:lnTo>
                  <a:lnTo>
                    <a:pt x="1700551" y="413042"/>
                  </a:lnTo>
                  <a:lnTo>
                    <a:pt x="1713178" y="449502"/>
                  </a:lnTo>
                  <a:lnTo>
                    <a:pt x="1722701" y="489337"/>
                  </a:lnTo>
                  <a:lnTo>
                    <a:pt x="1729152" y="532119"/>
                  </a:lnTo>
                  <a:lnTo>
                    <a:pt x="1732567" y="577418"/>
                  </a:lnTo>
                  <a:lnTo>
                    <a:pt x="1732979" y="624806"/>
                  </a:lnTo>
                  <a:lnTo>
                    <a:pt x="1730421" y="673853"/>
                  </a:lnTo>
                  <a:lnTo>
                    <a:pt x="1724929" y="724130"/>
                  </a:lnTo>
                  <a:lnTo>
                    <a:pt x="1716536" y="775208"/>
                  </a:lnTo>
                  <a:lnTo>
                    <a:pt x="1705276" y="826659"/>
                  </a:lnTo>
                  <a:lnTo>
                    <a:pt x="1691184" y="878053"/>
                  </a:lnTo>
                  <a:lnTo>
                    <a:pt x="1674292" y="928961"/>
                  </a:lnTo>
                  <a:lnTo>
                    <a:pt x="1654636" y="978955"/>
                  </a:lnTo>
                  <a:lnTo>
                    <a:pt x="1632248" y="1027604"/>
                  </a:lnTo>
                  <a:lnTo>
                    <a:pt x="1607164" y="1074481"/>
                  </a:lnTo>
                  <a:lnTo>
                    <a:pt x="1579418" y="1119156"/>
                  </a:lnTo>
                  <a:lnTo>
                    <a:pt x="1540669" y="1170954"/>
                  </a:lnTo>
                  <a:lnTo>
                    <a:pt x="1499290" y="1217544"/>
                  </a:lnTo>
                  <a:lnTo>
                    <a:pt x="1455904" y="1259197"/>
                  </a:lnTo>
                  <a:lnTo>
                    <a:pt x="1411135" y="1296186"/>
                  </a:lnTo>
                  <a:lnTo>
                    <a:pt x="1365606" y="1328784"/>
                  </a:lnTo>
                  <a:lnTo>
                    <a:pt x="1319941" y="1357262"/>
                  </a:lnTo>
                  <a:lnTo>
                    <a:pt x="1274763" y="1381893"/>
                  </a:lnTo>
                  <a:lnTo>
                    <a:pt x="1230697" y="1402949"/>
                  </a:lnTo>
                  <a:lnTo>
                    <a:pt x="1188365" y="1420703"/>
                  </a:lnTo>
                  <a:lnTo>
                    <a:pt x="1148392" y="1435427"/>
                  </a:lnTo>
                  <a:lnTo>
                    <a:pt x="1111402" y="1447394"/>
                  </a:lnTo>
                  <a:lnTo>
                    <a:pt x="1048861" y="1464144"/>
                  </a:lnTo>
                  <a:lnTo>
                    <a:pt x="1024558" y="1469472"/>
                  </a:lnTo>
                  <a:lnTo>
                    <a:pt x="1037117" y="1475351"/>
                  </a:lnTo>
                  <a:lnTo>
                    <a:pt x="1081599" y="1495421"/>
                  </a:lnTo>
                  <a:lnTo>
                    <a:pt x="1146419" y="1534345"/>
                  </a:lnTo>
                  <a:lnTo>
                    <a:pt x="1183703" y="1559489"/>
                  </a:lnTo>
                  <a:lnTo>
                    <a:pt x="1222571" y="1588454"/>
                  </a:lnTo>
                  <a:lnTo>
                    <a:pt x="1262447" y="1621600"/>
                  </a:lnTo>
                  <a:lnTo>
                    <a:pt x="1302756" y="1659286"/>
                  </a:lnTo>
                  <a:lnTo>
                    <a:pt x="1342920" y="1701874"/>
                  </a:lnTo>
                  <a:lnTo>
                    <a:pt x="1382365" y="1749724"/>
                  </a:lnTo>
                  <a:lnTo>
                    <a:pt x="1423023" y="1808379"/>
                  </a:lnTo>
                  <a:lnTo>
                    <a:pt x="1457208" y="1867133"/>
                  </a:lnTo>
                  <a:lnTo>
                    <a:pt x="1485469" y="1925328"/>
                  </a:lnTo>
                  <a:lnTo>
                    <a:pt x="1508356" y="1982307"/>
                  </a:lnTo>
                  <a:lnTo>
                    <a:pt x="1526417" y="2037412"/>
                  </a:lnTo>
                  <a:lnTo>
                    <a:pt x="1540201" y="2089985"/>
                  </a:lnTo>
                  <a:lnTo>
                    <a:pt x="1550259" y="2139368"/>
                  </a:lnTo>
                  <a:lnTo>
                    <a:pt x="1557139" y="2184904"/>
                  </a:lnTo>
                  <a:lnTo>
                    <a:pt x="1561390" y="2225935"/>
                  </a:lnTo>
                  <a:lnTo>
                    <a:pt x="1564151" y="2289470"/>
                  </a:lnTo>
                  <a:lnTo>
                    <a:pt x="1564130" y="2296780"/>
                  </a:lnTo>
                  <a:lnTo>
                    <a:pt x="1563861" y="2315420"/>
                  </a:lnTo>
                  <a:close/>
                </a:path>
                <a:path w="1733550" h="2315845">
                  <a:moveTo>
                    <a:pt x="1612879" y="306942"/>
                  </a:moveTo>
                  <a:lnTo>
                    <a:pt x="1400514" y="306942"/>
                  </a:lnTo>
                  <a:lnTo>
                    <a:pt x="1463239" y="291019"/>
                  </a:lnTo>
                  <a:lnTo>
                    <a:pt x="1515261" y="285435"/>
                  </a:lnTo>
                  <a:lnTo>
                    <a:pt x="1557700" y="288072"/>
                  </a:lnTo>
                  <a:lnTo>
                    <a:pt x="1591677" y="296811"/>
                  </a:lnTo>
                  <a:lnTo>
                    <a:pt x="1612879" y="306942"/>
                  </a:lnTo>
                  <a:close/>
                </a:path>
                <a:path w="1733550" h="2315845">
                  <a:moveTo>
                    <a:pt x="1149012" y="1534345"/>
                  </a:moveTo>
                  <a:lnTo>
                    <a:pt x="1081599" y="1495421"/>
                  </a:lnTo>
                  <a:lnTo>
                    <a:pt x="1097237" y="1503692"/>
                  </a:lnTo>
                  <a:lnTo>
                    <a:pt x="1113361" y="1512937"/>
                  </a:lnTo>
                  <a:lnTo>
                    <a:pt x="1149012" y="1534345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406818" y="3805240"/>
              <a:ext cx="3521075" cy="6482080"/>
            </a:xfrm>
            <a:custGeom>
              <a:avLst/>
              <a:gdLst/>
              <a:ahLst/>
              <a:cxnLst/>
              <a:rect l="l" t="t" r="r" b="b"/>
              <a:pathLst>
                <a:path w="3521075" h="6482080">
                  <a:moveTo>
                    <a:pt x="318354" y="2049997"/>
                  </a:moveTo>
                  <a:lnTo>
                    <a:pt x="288187" y="1981402"/>
                  </a:lnTo>
                  <a:lnTo>
                    <a:pt x="272389" y="1943978"/>
                  </a:lnTo>
                  <a:lnTo>
                    <a:pt x="256232" y="1904521"/>
                  </a:lnTo>
                  <a:lnTo>
                    <a:pt x="239802" y="1863066"/>
                  </a:lnTo>
                  <a:lnTo>
                    <a:pt x="223188" y="1819650"/>
                  </a:lnTo>
                  <a:lnTo>
                    <a:pt x="206477" y="1774311"/>
                  </a:lnTo>
                  <a:lnTo>
                    <a:pt x="189757" y="1727084"/>
                  </a:lnTo>
                  <a:lnTo>
                    <a:pt x="173116" y="1678008"/>
                  </a:lnTo>
                  <a:lnTo>
                    <a:pt x="156640" y="1627119"/>
                  </a:lnTo>
                  <a:lnTo>
                    <a:pt x="140418" y="1574454"/>
                  </a:lnTo>
                  <a:lnTo>
                    <a:pt x="124537" y="1520049"/>
                  </a:lnTo>
                  <a:lnTo>
                    <a:pt x="109085" y="1463943"/>
                  </a:lnTo>
                  <a:lnTo>
                    <a:pt x="94149" y="1406171"/>
                  </a:lnTo>
                  <a:lnTo>
                    <a:pt x="79816" y="1346770"/>
                  </a:lnTo>
                  <a:lnTo>
                    <a:pt x="63360" y="1276403"/>
                  </a:lnTo>
                  <a:lnTo>
                    <a:pt x="48350" y="1211377"/>
                  </a:lnTo>
                  <a:lnTo>
                    <a:pt x="34989" y="1151271"/>
                  </a:lnTo>
                  <a:lnTo>
                    <a:pt x="23480" y="1095664"/>
                  </a:lnTo>
                  <a:lnTo>
                    <a:pt x="14024" y="1044136"/>
                  </a:lnTo>
                  <a:lnTo>
                    <a:pt x="6824" y="996267"/>
                  </a:lnTo>
                  <a:lnTo>
                    <a:pt x="2082" y="951637"/>
                  </a:lnTo>
                  <a:lnTo>
                    <a:pt x="0" y="909825"/>
                  </a:lnTo>
                  <a:lnTo>
                    <a:pt x="780" y="870411"/>
                  </a:lnTo>
                  <a:lnTo>
                    <a:pt x="13520" y="789001"/>
                  </a:lnTo>
                  <a:lnTo>
                    <a:pt x="26939" y="746396"/>
                  </a:lnTo>
                  <a:lnTo>
                    <a:pt x="44634" y="705146"/>
                  </a:lnTo>
                  <a:lnTo>
                    <a:pt x="66355" y="665238"/>
                  </a:lnTo>
                  <a:lnTo>
                    <a:pt x="91854" y="626658"/>
                  </a:lnTo>
                  <a:lnTo>
                    <a:pt x="120883" y="589395"/>
                  </a:lnTo>
                  <a:lnTo>
                    <a:pt x="153192" y="553436"/>
                  </a:lnTo>
                  <a:lnTo>
                    <a:pt x="188534" y="518767"/>
                  </a:lnTo>
                  <a:lnTo>
                    <a:pt x="226659" y="485376"/>
                  </a:lnTo>
                  <a:lnTo>
                    <a:pt x="267319" y="453250"/>
                  </a:lnTo>
                  <a:lnTo>
                    <a:pt x="310265" y="422377"/>
                  </a:lnTo>
                  <a:lnTo>
                    <a:pt x="355249" y="392744"/>
                  </a:lnTo>
                  <a:lnTo>
                    <a:pt x="402022" y="364337"/>
                  </a:lnTo>
                  <a:lnTo>
                    <a:pt x="450335" y="337145"/>
                  </a:lnTo>
                  <a:lnTo>
                    <a:pt x="499940" y="311154"/>
                  </a:lnTo>
                  <a:lnTo>
                    <a:pt x="550587" y="286351"/>
                  </a:lnTo>
                  <a:lnTo>
                    <a:pt x="602030" y="262724"/>
                  </a:lnTo>
                  <a:lnTo>
                    <a:pt x="654018" y="240261"/>
                  </a:lnTo>
                  <a:lnTo>
                    <a:pt x="706303" y="218948"/>
                  </a:lnTo>
                  <a:lnTo>
                    <a:pt x="758636" y="198772"/>
                  </a:lnTo>
                  <a:lnTo>
                    <a:pt x="810770" y="179721"/>
                  </a:lnTo>
                  <a:lnTo>
                    <a:pt x="862454" y="161782"/>
                  </a:lnTo>
                  <a:lnTo>
                    <a:pt x="913441" y="144942"/>
                  </a:lnTo>
                  <a:lnTo>
                    <a:pt x="963482" y="129189"/>
                  </a:lnTo>
                  <a:lnTo>
                    <a:pt x="1012329" y="114509"/>
                  </a:lnTo>
                  <a:lnTo>
                    <a:pt x="1059732" y="100890"/>
                  </a:lnTo>
                  <a:lnTo>
                    <a:pt x="1105443" y="88320"/>
                  </a:lnTo>
                  <a:lnTo>
                    <a:pt x="1149305" y="76762"/>
                  </a:lnTo>
                  <a:lnTo>
                    <a:pt x="1190794" y="66272"/>
                  </a:lnTo>
                  <a:lnTo>
                    <a:pt x="1229937" y="56769"/>
                  </a:lnTo>
                  <a:lnTo>
                    <a:pt x="1299916" y="40742"/>
                  </a:lnTo>
                  <a:lnTo>
                    <a:pt x="1357158" y="28602"/>
                  </a:lnTo>
                  <a:lnTo>
                    <a:pt x="1399677" y="20245"/>
                  </a:lnTo>
                  <a:lnTo>
                    <a:pt x="1529866" y="11149"/>
                  </a:lnTo>
                  <a:lnTo>
                    <a:pt x="1739329" y="5188"/>
                  </a:lnTo>
                  <a:lnTo>
                    <a:pt x="1775754" y="4784"/>
                  </a:lnTo>
                  <a:lnTo>
                    <a:pt x="1811832" y="3892"/>
                  </a:lnTo>
                  <a:lnTo>
                    <a:pt x="1910093" y="2189"/>
                  </a:lnTo>
                  <a:lnTo>
                    <a:pt x="1962435" y="405"/>
                  </a:lnTo>
                  <a:lnTo>
                    <a:pt x="1988120" y="0"/>
                  </a:lnTo>
                  <a:lnTo>
                    <a:pt x="2037082" y="10374"/>
                  </a:lnTo>
                  <a:lnTo>
                    <a:pt x="2096512" y="24241"/>
                  </a:lnTo>
                  <a:lnTo>
                    <a:pt x="2165026" y="41993"/>
                  </a:lnTo>
                  <a:lnTo>
                    <a:pt x="2202258" y="52448"/>
                  </a:lnTo>
                  <a:lnTo>
                    <a:pt x="2241243" y="64021"/>
                  </a:lnTo>
                  <a:lnTo>
                    <a:pt x="2281877" y="76785"/>
                  </a:lnTo>
                  <a:lnTo>
                    <a:pt x="2323780" y="90718"/>
                  </a:lnTo>
                  <a:lnTo>
                    <a:pt x="2366986" y="105939"/>
                  </a:lnTo>
                  <a:lnTo>
                    <a:pt x="2411254" y="122473"/>
                  </a:lnTo>
                  <a:lnTo>
                    <a:pt x="2456410" y="140371"/>
                  </a:lnTo>
                  <a:lnTo>
                    <a:pt x="2502283" y="159680"/>
                  </a:lnTo>
                  <a:lnTo>
                    <a:pt x="2548699" y="180449"/>
                  </a:lnTo>
                  <a:lnTo>
                    <a:pt x="2595485" y="202729"/>
                  </a:lnTo>
                  <a:lnTo>
                    <a:pt x="2642468" y="226566"/>
                  </a:lnTo>
                  <a:lnTo>
                    <a:pt x="2689476" y="252011"/>
                  </a:lnTo>
                  <a:lnTo>
                    <a:pt x="2736336" y="279113"/>
                  </a:lnTo>
                  <a:lnTo>
                    <a:pt x="2782875" y="307920"/>
                  </a:lnTo>
                  <a:lnTo>
                    <a:pt x="2828921" y="338481"/>
                  </a:lnTo>
                  <a:lnTo>
                    <a:pt x="2874300" y="370845"/>
                  </a:lnTo>
                  <a:lnTo>
                    <a:pt x="2918839" y="405061"/>
                  </a:lnTo>
                  <a:lnTo>
                    <a:pt x="2962366" y="441178"/>
                  </a:lnTo>
                  <a:lnTo>
                    <a:pt x="3004709" y="479246"/>
                  </a:lnTo>
                  <a:lnTo>
                    <a:pt x="3045693" y="519312"/>
                  </a:lnTo>
                  <a:lnTo>
                    <a:pt x="3085147" y="561426"/>
                  </a:lnTo>
                  <a:lnTo>
                    <a:pt x="3122897" y="605637"/>
                  </a:lnTo>
                  <a:lnTo>
                    <a:pt x="3158771" y="651994"/>
                  </a:lnTo>
                  <a:lnTo>
                    <a:pt x="3192597" y="700546"/>
                  </a:lnTo>
                  <a:lnTo>
                    <a:pt x="3224200" y="751341"/>
                  </a:lnTo>
                  <a:lnTo>
                    <a:pt x="3253409" y="804428"/>
                  </a:lnTo>
                  <a:lnTo>
                    <a:pt x="3278063" y="855128"/>
                  </a:lnTo>
                  <a:lnTo>
                    <a:pt x="3300948" y="907847"/>
                  </a:lnTo>
                  <a:lnTo>
                    <a:pt x="3322122" y="961985"/>
                  </a:lnTo>
                  <a:lnTo>
                    <a:pt x="3341639" y="1016941"/>
                  </a:lnTo>
                  <a:lnTo>
                    <a:pt x="3359559" y="1072111"/>
                  </a:lnTo>
                  <a:lnTo>
                    <a:pt x="3375935" y="1126896"/>
                  </a:lnTo>
                  <a:lnTo>
                    <a:pt x="3390827" y="1180694"/>
                  </a:lnTo>
                  <a:lnTo>
                    <a:pt x="3404290" y="1232902"/>
                  </a:lnTo>
                  <a:lnTo>
                    <a:pt x="3416381" y="1282921"/>
                  </a:lnTo>
                  <a:lnTo>
                    <a:pt x="3427156" y="1330148"/>
                  </a:lnTo>
                  <a:lnTo>
                    <a:pt x="3436674" y="1373982"/>
                  </a:lnTo>
                  <a:lnTo>
                    <a:pt x="3444989" y="1413821"/>
                  </a:lnTo>
                  <a:lnTo>
                    <a:pt x="3458240" y="1479111"/>
                  </a:lnTo>
                  <a:lnTo>
                    <a:pt x="3469244" y="1541260"/>
                  </a:lnTo>
                  <a:lnTo>
                    <a:pt x="3478967" y="1602003"/>
                  </a:lnTo>
                  <a:lnTo>
                    <a:pt x="3487477" y="1661282"/>
                  </a:lnTo>
                  <a:lnTo>
                    <a:pt x="3494842" y="1719040"/>
                  </a:lnTo>
                  <a:lnTo>
                    <a:pt x="3501129" y="1775220"/>
                  </a:lnTo>
                  <a:lnTo>
                    <a:pt x="3506407" y="1829767"/>
                  </a:lnTo>
                  <a:lnTo>
                    <a:pt x="3510744" y="1882623"/>
                  </a:lnTo>
                  <a:lnTo>
                    <a:pt x="3513998" y="1930630"/>
                  </a:lnTo>
                  <a:lnTo>
                    <a:pt x="696904" y="1930630"/>
                  </a:lnTo>
                  <a:lnTo>
                    <a:pt x="318354" y="2049997"/>
                  </a:lnTo>
                  <a:close/>
                </a:path>
                <a:path w="3521075" h="6482080">
                  <a:moveTo>
                    <a:pt x="1811810" y="3892"/>
                  </a:moveTo>
                  <a:lnTo>
                    <a:pt x="1847866" y="3000"/>
                  </a:lnTo>
                  <a:lnTo>
                    <a:pt x="1884408" y="2594"/>
                  </a:lnTo>
                  <a:lnTo>
                    <a:pt x="1811810" y="3892"/>
                  </a:lnTo>
                  <a:close/>
                </a:path>
                <a:path w="3521075" h="6482080">
                  <a:moveTo>
                    <a:pt x="3193625" y="6481759"/>
                  </a:moveTo>
                  <a:lnTo>
                    <a:pt x="198531" y="6481759"/>
                  </a:lnTo>
                  <a:lnTo>
                    <a:pt x="449326" y="4197902"/>
                  </a:lnTo>
                  <a:lnTo>
                    <a:pt x="620091" y="2635835"/>
                  </a:lnTo>
                  <a:lnTo>
                    <a:pt x="696904" y="1930630"/>
                  </a:lnTo>
                  <a:lnTo>
                    <a:pt x="3513998" y="1930630"/>
                  </a:lnTo>
                  <a:lnTo>
                    <a:pt x="3516867" y="1983034"/>
                  </a:lnTo>
                  <a:lnTo>
                    <a:pt x="3518789" y="2030477"/>
                  </a:lnTo>
                  <a:lnTo>
                    <a:pt x="3520042" y="2076002"/>
                  </a:lnTo>
                  <a:lnTo>
                    <a:pt x="3520694" y="2119552"/>
                  </a:lnTo>
                  <a:lnTo>
                    <a:pt x="3520813" y="2161071"/>
                  </a:lnTo>
                  <a:lnTo>
                    <a:pt x="3520467" y="2200502"/>
                  </a:lnTo>
                  <a:lnTo>
                    <a:pt x="3248223" y="2257590"/>
                  </a:lnTo>
                  <a:lnTo>
                    <a:pt x="2974391" y="2708574"/>
                  </a:lnTo>
                  <a:lnTo>
                    <a:pt x="2947457" y="2753222"/>
                  </a:lnTo>
                  <a:lnTo>
                    <a:pt x="3193625" y="6481759"/>
                  </a:lnTo>
                  <a:close/>
                </a:path>
              </a:pathLst>
            </a:custGeom>
            <a:solidFill>
              <a:srgbClr val="FFD5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599717" y="3744548"/>
              <a:ext cx="987425" cy="619125"/>
            </a:xfrm>
            <a:custGeom>
              <a:avLst/>
              <a:gdLst/>
              <a:ahLst/>
              <a:cxnLst/>
              <a:rect l="l" t="t" r="r" b="b"/>
              <a:pathLst>
                <a:path w="987425" h="619125">
                  <a:moveTo>
                    <a:pt x="299997" y="618602"/>
                  </a:moveTo>
                  <a:lnTo>
                    <a:pt x="257650" y="613911"/>
                  </a:lnTo>
                  <a:lnTo>
                    <a:pt x="215848" y="595376"/>
                  </a:lnTo>
                  <a:lnTo>
                    <a:pt x="175769" y="566310"/>
                  </a:lnTo>
                  <a:lnTo>
                    <a:pt x="138593" y="530026"/>
                  </a:lnTo>
                  <a:lnTo>
                    <a:pt x="105498" y="489839"/>
                  </a:lnTo>
                  <a:lnTo>
                    <a:pt x="77666" y="449061"/>
                  </a:lnTo>
                  <a:lnTo>
                    <a:pt x="56273" y="411007"/>
                  </a:lnTo>
                  <a:lnTo>
                    <a:pt x="24391" y="340464"/>
                  </a:lnTo>
                  <a:lnTo>
                    <a:pt x="8954" y="290667"/>
                  </a:lnTo>
                  <a:lnTo>
                    <a:pt x="0" y="235898"/>
                  </a:lnTo>
                  <a:lnTo>
                    <a:pt x="2136" y="179686"/>
                  </a:lnTo>
                  <a:lnTo>
                    <a:pt x="19974" y="125565"/>
                  </a:lnTo>
                  <a:lnTo>
                    <a:pt x="62351" y="71878"/>
                  </a:lnTo>
                  <a:lnTo>
                    <a:pt x="125178" y="35653"/>
                  </a:lnTo>
                  <a:lnTo>
                    <a:pt x="163286" y="23096"/>
                  </a:lnTo>
                  <a:lnTo>
                    <a:pt x="205338" y="13715"/>
                  </a:lnTo>
                  <a:lnTo>
                    <a:pt x="250946" y="7111"/>
                  </a:lnTo>
                  <a:lnTo>
                    <a:pt x="299718" y="2888"/>
                  </a:lnTo>
                  <a:lnTo>
                    <a:pt x="351266" y="650"/>
                  </a:lnTo>
                  <a:lnTo>
                    <a:pt x="405200" y="0"/>
                  </a:lnTo>
                  <a:lnTo>
                    <a:pt x="461131" y="539"/>
                  </a:lnTo>
                  <a:lnTo>
                    <a:pt x="601815" y="4009"/>
                  </a:lnTo>
                  <a:lnTo>
                    <a:pt x="646703" y="5793"/>
                  </a:lnTo>
                  <a:lnTo>
                    <a:pt x="668175" y="6198"/>
                  </a:lnTo>
                  <a:lnTo>
                    <a:pt x="691510" y="7496"/>
                  </a:lnTo>
                  <a:lnTo>
                    <a:pt x="703178" y="8388"/>
                  </a:lnTo>
                  <a:lnTo>
                    <a:pt x="714845" y="8793"/>
                  </a:lnTo>
                  <a:lnTo>
                    <a:pt x="780931" y="14979"/>
                  </a:lnTo>
                  <a:lnTo>
                    <a:pt x="836562" y="25276"/>
                  </a:lnTo>
                  <a:lnTo>
                    <a:pt x="882486" y="41302"/>
                  </a:lnTo>
                  <a:lnTo>
                    <a:pt x="919449" y="64677"/>
                  </a:lnTo>
                  <a:lnTo>
                    <a:pt x="948198" y="97021"/>
                  </a:lnTo>
                  <a:lnTo>
                    <a:pt x="970890" y="138266"/>
                  </a:lnTo>
                  <a:lnTo>
                    <a:pt x="983403" y="183221"/>
                  </a:lnTo>
                  <a:lnTo>
                    <a:pt x="986983" y="230487"/>
                  </a:lnTo>
                  <a:lnTo>
                    <a:pt x="982876" y="278666"/>
                  </a:lnTo>
                  <a:lnTo>
                    <a:pt x="980581" y="289046"/>
                  </a:lnTo>
                  <a:lnTo>
                    <a:pt x="520385" y="289046"/>
                  </a:lnTo>
                  <a:lnTo>
                    <a:pt x="513510" y="349982"/>
                  </a:lnTo>
                  <a:lnTo>
                    <a:pt x="500340" y="406134"/>
                  </a:lnTo>
                  <a:lnTo>
                    <a:pt x="481685" y="456947"/>
                  </a:lnTo>
                  <a:lnTo>
                    <a:pt x="458357" y="501866"/>
                  </a:lnTo>
                  <a:lnTo>
                    <a:pt x="431166" y="540334"/>
                  </a:lnTo>
                  <a:lnTo>
                    <a:pt x="400924" y="571797"/>
                  </a:lnTo>
                  <a:lnTo>
                    <a:pt x="368441" y="595700"/>
                  </a:lnTo>
                  <a:lnTo>
                    <a:pt x="334528" y="611486"/>
                  </a:lnTo>
                  <a:lnTo>
                    <a:pt x="299997" y="618602"/>
                  </a:lnTo>
                  <a:close/>
                </a:path>
                <a:path w="987425" h="619125">
                  <a:moveTo>
                    <a:pt x="691510" y="7495"/>
                  </a:moveTo>
                  <a:lnTo>
                    <a:pt x="668175" y="6198"/>
                  </a:lnTo>
                  <a:lnTo>
                    <a:pt x="679842" y="6604"/>
                  </a:lnTo>
                  <a:lnTo>
                    <a:pt x="691510" y="7495"/>
                  </a:lnTo>
                  <a:close/>
                </a:path>
                <a:path w="987425" h="619125">
                  <a:moveTo>
                    <a:pt x="716610" y="603417"/>
                  </a:moveTo>
                  <a:lnTo>
                    <a:pt x="673360" y="603032"/>
                  </a:lnTo>
                  <a:lnTo>
                    <a:pt x="605704" y="567839"/>
                  </a:lnTo>
                  <a:lnTo>
                    <a:pt x="576647" y="536983"/>
                  </a:lnTo>
                  <a:lnTo>
                    <a:pt x="552147" y="498586"/>
                  </a:lnTo>
                  <a:lnTo>
                    <a:pt x="533238" y="453621"/>
                  </a:lnTo>
                  <a:lnTo>
                    <a:pt x="520952" y="403060"/>
                  </a:lnTo>
                  <a:lnTo>
                    <a:pt x="516323" y="347878"/>
                  </a:lnTo>
                  <a:lnTo>
                    <a:pt x="520385" y="289046"/>
                  </a:lnTo>
                  <a:lnTo>
                    <a:pt x="980581" y="289046"/>
                  </a:lnTo>
                  <a:lnTo>
                    <a:pt x="972328" y="326358"/>
                  </a:lnTo>
                  <a:lnTo>
                    <a:pt x="956584" y="372165"/>
                  </a:lnTo>
                  <a:lnTo>
                    <a:pt x="936890" y="414687"/>
                  </a:lnTo>
                  <a:lnTo>
                    <a:pt x="914491" y="452526"/>
                  </a:lnTo>
                  <a:lnTo>
                    <a:pt x="885286" y="491066"/>
                  </a:lnTo>
                  <a:lnTo>
                    <a:pt x="848519" y="529029"/>
                  </a:lnTo>
                  <a:lnTo>
                    <a:pt x="806566" y="562811"/>
                  </a:lnTo>
                  <a:lnTo>
                    <a:pt x="761804" y="588808"/>
                  </a:lnTo>
                  <a:lnTo>
                    <a:pt x="716610" y="603417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798885" y="2378027"/>
              <a:ext cx="3029585" cy="4483100"/>
            </a:xfrm>
            <a:custGeom>
              <a:avLst/>
              <a:gdLst/>
              <a:ahLst/>
              <a:cxnLst/>
              <a:rect l="l" t="t" r="r" b="b"/>
              <a:pathLst>
                <a:path w="3029584" h="4483100">
                  <a:moveTo>
                    <a:pt x="1551975" y="1587500"/>
                  </a:moveTo>
                  <a:lnTo>
                    <a:pt x="1025637" y="1587500"/>
                  </a:lnTo>
                  <a:lnTo>
                    <a:pt x="1025637" y="1231900"/>
                  </a:lnTo>
                  <a:lnTo>
                    <a:pt x="999444" y="1206500"/>
                  </a:lnTo>
                  <a:lnTo>
                    <a:pt x="953250" y="1155700"/>
                  </a:lnTo>
                  <a:lnTo>
                    <a:pt x="933248" y="1117600"/>
                  </a:lnTo>
                  <a:lnTo>
                    <a:pt x="915310" y="1079500"/>
                  </a:lnTo>
                  <a:lnTo>
                    <a:pt x="899436" y="1041400"/>
                  </a:lnTo>
                  <a:lnTo>
                    <a:pt x="885625" y="990600"/>
                  </a:lnTo>
                  <a:lnTo>
                    <a:pt x="873878" y="939800"/>
                  </a:lnTo>
                  <a:lnTo>
                    <a:pt x="864195" y="889000"/>
                  </a:lnTo>
                  <a:lnTo>
                    <a:pt x="856575" y="838200"/>
                  </a:lnTo>
                  <a:lnTo>
                    <a:pt x="851019" y="787400"/>
                  </a:lnTo>
                  <a:lnTo>
                    <a:pt x="847527" y="723900"/>
                  </a:lnTo>
                  <a:lnTo>
                    <a:pt x="846098" y="673100"/>
                  </a:lnTo>
                  <a:lnTo>
                    <a:pt x="846733" y="609600"/>
                  </a:lnTo>
                  <a:lnTo>
                    <a:pt x="818536" y="609600"/>
                  </a:lnTo>
                  <a:lnTo>
                    <a:pt x="796173" y="596900"/>
                  </a:lnTo>
                  <a:lnTo>
                    <a:pt x="779644" y="596900"/>
                  </a:lnTo>
                  <a:lnTo>
                    <a:pt x="768949" y="584200"/>
                  </a:lnTo>
                  <a:lnTo>
                    <a:pt x="743149" y="558800"/>
                  </a:lnTo>
                  <a:lnTo>
                    <a:pt x="725992" y="520700"/>
                  </a:lnTo>
                  <a:lnTo>
                    <a:pt x="717093" y="482600"/>
                  </a:lnTo>
                  <a:lnTo>
                    <a:pt x="716069" y="431800"/>
                  </a:lnTo>
                  <a:lnTo>
                    <a:pt x="722535" y="381000"/>
                  </a:lnTo>
                  <a:lnTo>
                    <a:pt x="736107" y="342900"/>
                  </a:lnTo>
                  <a:lnTo>
                    <a:pt x="756401" y="304800"/>
                  </a:lnTo>
                  <a:lnTo>
                    <a:pt x="783033" y="266700"/>
                  </a:lnTo>
                  <a:lnTo>
                    <a:pt x="815619" y="254000"/>
                  </a:lnTo>
                  <a:lnTo>
                    <a:pt x="883032" y="254000"/>
                  </a:lnTo>
                  <a:lnTo>
                    <a:pt x="892429" y="203200"/>
                  </a:lnTo>
                  <a:lnTo>
                    <a:pt x="902198" y="152400"/>
                  </a:lnTo>
                  <a:lnTo>
                    <a:pt x="912715" y="101600"/>
                  </a:lnTo>
                  <a:lnTo>
                    <a:pt x="924351" y="50800"/>
                  </a:lnTo>
                  <a:lnTo>
                    <a:pt x="937481" y="0"/>
                  </a:lnTo>
                  <a:lnTo>
                    <a:pt x="990877" y="0"/>
                  </a:lnTo>
                  <a:lnTo>
                    <a:pt x="1045731" y="12700"/>
                  </a:lnTo>
                  <a:lnTo>
                    <a:pt x="1101557" y="12700"/>
                  </a:lnTo>
                  <a:lnTo>
                    <a:pt x="1157869" y="25400"/>
                  </a:lnTo>
                  <a:lnTo>
                    <a:pt x="1316719" y="25400"/>
                  </a:lnTo>
                  <a:lnTo>
                    <a:pt x="1368463" y="38100"/>
                  </a:lnTo>
                  <a:lnTo>
                    <a:pt x="1747438" y="38100"/>
                  </a:lnTo>
                  <a:lnTo>
                    <a:pt x="1719333" y="76200"/>
                  </a:lnTo>
                  <a:lnTo>
                    <a:pt x="1696200" y="127000"/>
                  </a:lnTo>
                  <a:lnTo>
                    <a:pt x="1687166" y="152400"/>
                  </a:lnTo>
                  <a:lnTo>
                    <a:pt x="1691987" y="177800"/>
                  </a:lnTo>
                  <a:lnTo>
                    <a:pt x="1705342" y="190500"/>
                  </a:lnTo>
                  <a:lnTo>
                    <a:pt x="1726422" y="203200"/>
                  </a:lnTo>
                  <a:lnTo>
                    <a:pt x="2073473" y="203200"/>
                  </a:lnTo>
                  <a:lnTo>
                    <a:pt x="2063406" y="228600"/>
                  </a:lnTo>
                  <a:lnTo>
                    <a:pt x="2043552" y="292100"/>
                  </a:lnTo>
                  <a:lnTo>
                    <a:pt x="2019088" y="368300"/>
                  </a:lnTo>
                  <a:lnTo>
                    <a:pt x="1990159" y="444500"/>
                  </a:lnTo>
                  <a:lnTo>
                    <a:pt x="2009484" y="444500"/>
                  </a:lnTo>
                  <a:lnTo>
                    <a:pt x="2028079" y="457200"/>
                  </a:lnTo>
                  <a:lnTo>
                    <a:pt x="2045216" y="457200"/>
                  </a:lnTo>
                  <a:lnTo>
                    <a:pt x="2060165" y="469900"/>
                  </a:lnTo>
                  <a:lnTo>
                    <a:pt x="2081166" y="508000"/>
                  </a:lnTo>
                  <a:lnTo>
                    <a:pt x="2092048" y="546100"/>
                  </a:lnTo>
                  <a:lnTo>
                    <a:pt x="2093390" y="584200"/>
                  </a:lnTo>
                  <a:lnTo>
                    <a:pt x="2085769" y="635000"/>
                  </a:lnTo>
                  <a:lnTo>
                    <a:pt x="2069761" y="673100"/>
                  </a:lnTo>
                  <a:lnTo>
                    <a:pt x="2045945" y="711200"/>
                  </a:lnTo>
                  <a:lnTo>
                    <a:pt x="2014897" y="749300"/>
                  </a:lnTo>
                  <a:lnTo>
                    <a:pt x="1852741" y="749300"/>
                  </a:lnTo>
                  <a:lnTo>
                    <a:pt x="1828791" y="800100"/>
                  </a:lnTo>
                  <a:lnTo>
                    <a:pt x="1803643" y="838200"/>
                  </a:lnTo>
                  <a:lnTo>
                    <a:pt x="1777345" y="889000"/>
                  </a:lnTo>
                  <a:lnTo>
                    <a:pt x="1749941" y="927100"/>
                  </a:lnTo>
                  <a:lnTo>
                    <a:pt x="1721480" y="965200"/>
                  </a:lnTo>
                  <a:lnTo>
                    <a:pt x="1692008" y="1016000"/>
                  </a:lnTo>
                  <a:lnTo>
                    <a:pt x="1661571" y="1054100"/>
                  </a:lnTo>
                  <a:lnTo>
                    <a:pt x="1630216" y="1092200"/>
                  </a:lnTo>
                  <a:lnTo>
                    <a:pt x="1597990" y="1117600"/>
                  </a:lnTo>
                  <a:lnTo>
                    <a:pt x="1564939" y="1155700"/>
                  </a:lnTo>
                  <a:lnTo>
                    <a:pt x="1613290" y="1219200"/>
                  </a:lnTo>
                  <a:lnTo>
                    <a:pt x="1644068" y="1282700"/>
                  </a:lnTo>
                  <a:lnTo>
                    <a:pt x="1660873" y="1333500"/>
                  </a:lnTo>
                  <a:lnTo>
                    <a:pt x="1667307" y="1371600"/>
                  </a:lnTo>
                  <a:lnTo>
                    <a:pt x="1666971" y="1397000"/>
                  </a:lnTo>
                  <a:lnTo>
                    <a:pt x="1663466" y="1422400"/>
                  </a:lnTo>
                  <a:lnTo>
                    <a:pt x="1649692" y="1460500"/>
                  </a:lnTo>
                  <a:lnTo>
                    <a:pt x="1627167" y="1498600"/>
                  </a:lnTo>
                  <a:lnTo>
                    <a:pt x="1551975" y="1587500"/>
                  </a:lnTo>
                  <a:close/>
                </a:path>
                <a:path w="3029584" h="4483100">
                  <a:moveTo>
                    <a:pt x="1747438" y="38100"/>
                  </a:moveTo>
                  <a:lnTo>
                    <a:pt x="1711005" y="38100"/>
                  </a:lnTo>
                  <a:lnTo>
                    <a:pt x="1756807" y="25400"/>
                  </a:lnTo>
                  <a:lnTo>
                    <a:pt x="1747438" y="38100"/>
                  </a:lnTo>
                  <a:close/>
                </a:path>
                <a:path w="3029584" h="4483100">
                  <a:moveTo>
                    <a:pt x="2073473" y="203200"/>
                  </a:moveTo>
                  <a:lnTo>
                    <a:pt x="1836441" y="203200"/>
                  </a:lnTo>
                  <a:lnTo>
                    <a:pt x="1888848" y="190500"/>
                  </a:lnTo>
                  <a:lnTo>
                    <a:pt x="1949194" y="177800"/>
                  </a:lnTo>
                  <a:lnTo>
                    <a:pt x="2017521" y="152400"/>
                  </a:lnTo>
                  <a:lnTo>
                    <a:pt x="2093872" y="139700"/>
                  </a:lnTo>
                  <a:lnTo>
                    <a:pt x="2088710" y="152400"/>
                  </a:lnTo>
                  <a:lnTo>
                    <a:pt x="2078507" y="190500"/>
                  </a:lnTo>
                  <a:lnTo>
                    <a:pt x="2073473" y="203200"/>
                  </a:lnTo>
                  <a:close/>
                </a:path>
                <a:path w="3029584" h="4483100">
                  <a:moveTo>
                    <a:pt x="1977195" y="774700"/>
                  </a:moveTo>
                  <a:lnTo>
                    <a:pt x="1906217" y="774700"/>
                  </a:lnTo>
                  <a:lnTo>
                    <a:pt x="1876197" y="762000"/>
                  </a:lnTo>
                  <a:lnTo>
                    <a:pt x="1852741" y="749300"/>
                  </a:lnTo>
                  <a:lnTo>
                    <a:pt x="2014897" y="749300"/>
                  </a:lnTo>
                  <a:lnTo>
                    <a:pt x="1977195" y="774700"/>
                  </a:lnTo>
                  <a:close/>
                </a:path>
                <a:path w="3029584" h="4483100">
                  <a:moveTo>
                    <a:pt x="322609" y="4343400"/>
                  </a:moveTo>
                  <a:lnTo>
                    <a:pt x="262657" y="4343400"/>
                  </a:lnTo>
                  <a:lnTo>
                    <a:pt x="198532" y="4330700"/>
                  </a:lnTo>
                  <a:lnTo>
                    <a:pt x="141040" y="4305300"/>
                  </a:lnTo>
                  <a:lnTo>
                    <a:pt x="95914" y="4267200"/>
                  </a:lnTo>
                  <a:lnTo>
                    <a:pt x="61666" y="4229100"/>
                  </a:lnTo>
                  <a:lnTo>
                    <a:pt x="36806" y="4178300"/>
                  </a:lnTo>
                  <a:lnTo>
                    <a:pt x="19846" y="4127500"/>
                  </a:lnTo>
                  <a:lnTo>
                    <a:pt x="9298" y="4089400"/>
                  </a:lnTo>
                  <a:lnTo>
                    <a:pt x="3672" y="4051300"/>
                  </a:lnTo>
                  <a:lnTo>
                    <a:pt x="1479" y="4038600"/>
                  </a:lnTo>
                  <a:lnTo>
                    <a:pt x="0" y="4000500"/>
                  </a:lnTo>
                  <a:lnTo>
                    <a:pt x="2703" y="3949700"/>
                  </a:lnTo>
                  <a:lnTo>
                    <a:pt x="9930" y="3898900"/>
                  </a:lnTo>
                  <a:lnTo>
                    <a:pt x="22022" y="3860800"/>
                  </a:lnTo>
                  <a:lnTo>
                    <a:pt x="39322" y="3810000"/>
                  </a:lnTo>
                  <a:lnTo>
                    <a:pt x="62170" y="3771900"/>
                  </a:lnTo>
                  <a:lnTo>
                    <a:pt x="90908" y="3733800"/>
                  </a:lnTo>
                  <a:lnTo>
                    <a:pt x="125877" y="3708400"/>
                  </a:lnTo>
                  <a:lnTo>
                    <a:pt x="167418" y="3683000"/>
                  </a:lnTo>
                  <a:lnTo>
                    <a:pt x="173252" y="3683000"/>
                  </a:lnTo>
                  <a:lnTo>
                    <a:pt x="184920" y="3670300"/>
                  </a:lnTo>
                  <a:lnTo>
                    <a:pt x="190754" y="3670300"/>
                  </a:lnTo>
                  <a:lnTo>
                    <a:pt x="149836" y="3594100"/>
                  </a:lnTo>
                  <a:lnTo>
                    <a:pt x="129225" y="3556000"/>
                  </a:lnTo>
                  <a:lnTo>
                    <a:pt x="108432" y="3517900"/>
                  </a:lnTo>
                  <a:lnTo>
                    <a:pt x="87396" y="3467100"/>
                  </a:lnTo>
                  <a:lnTo>
                    <a:pt x="66056" y="3416300"/>
                  </a:lnTo>
                  <a:lnTo>
                    <a:pt x="44351" y="3378200"/>
                  </a:lnTo>
                  <a:lnTo>
                    <a:pt x="22221" y="3327400"/>
                  </a:lnTo>
                  <a:lnTo>
                    <a:pt x="66947" y="3276600"/>
                  </a:lnTo>
                  <a:lnTo>
                    <a:pt x="123341" y="3225800"/>
                  </a:lnTo>
                  <a:lnTo>
                    <a:pt x="167864" y="3200400"/>
                  </a:lnTo>
                  <a:lnTo>
                    <a:pt x="211172" y="3175000"/>
                  </a:lnTo>
                  <a:lnTo>
                    <a:pt x="252049" y="3162300"/>
                  </a:lnTo>
                  <a:lnTo>
                    <a:pt x="289280" y="3136900"/>
                  </a:lnTo>
                  <a:lnTo>
                    <a:pt x="360808" y="3009900"/>
                  </a:lnTo>
                  <a:lnTo>
                    <a:pt x="432448" y="2870200"/>
                  </a:lnTo>
                  <a:lnTo>
                    <a:pt x="552024" y="2654300"/>
                  </a:lnTo>
                  <a:lnTo>
                    <a:pt x="934880" y="1943100"/>
                  </a:lnTo>
                  <a:lnTo>
                    <a:pt x="1006486" y="1803400"/>
                  </a:lnTo>
                  <a:lnTo>
                    <a:pt x="1054157" y="1714500"/>
                  </a:lnTo>
                  <a:lnTo>
                    <a:pt x="1054563" y="1689100"/>
                  </a:lnTo>
                  <a:lnTo>
                    <a:pt x="1056345" y="1638300"/>
                  </a:lnTo>
                  <a:lnTo>
                    <a:pt x="1056750" y="1600200"/>
                  </a:lnTo>
                  <a:lnTo>
                    <a:pt x="1048972" y="1600200"/>
                  </a:lnTo>
                  <a:lnTo>
                    <a:pt x="1033415" y="1587500"/>
                  </a:lnTo>
                  <a:lnTo>
                    <a:pt x="1549383" y="1587500"/>
                  </a:lnTo>
                  <a:lnTo>
                    <a:pt x="1502712" y="1638300"/>
                  </a:lnTo>
                  <a:lnTo>
                    <a:pt x="1464480" y="1689100"/>
                  </a:lnTo>
                  <a:lnTo>
                    <a:pt x="1430210" y="1739900"/>
                  </a:lnTo>
                  <a:lnTo>
                    <a:pt x="1399972" y="1790700"/>
                  </a:lnTo>
                  <a:lnTo>
                    <a:pt x="1373840" y="1828800"/>
                  </a:lnTo>
                  <a:lnTo>
                    <a:pt x="1351885" y="1866900"/>
                  </a:lnTo>
                  <a:lnTo>
                    <a:pt x="1334180" y="1905000"/>
                  </a:lnTo>
                  <a:lnTo>
                    <a:pt x="1324449" y="1981200"/>
                  </a:lnTo>
                  <a:lnTo>
                    <a:pt x="1314607" y="2044700"/>
                  </a:lnTo>
                  <a:lnTo>
                    <a:pt x="1304655" y="2120900"/>
                  </a:lnTo>
                  <a:lnTo>
                    <a:pt x="1294594" y="2197100"/>
                  </a:lnTo>
                  <a:lnTo>
                    <a:pt x="1284423" y="2260600"/>
                  </a:lnTo>
                  <a:lnTo>
                    <a:pt x="1274144" y="2336800"/>
                  </a:lnTo>
                  <a:lnTo>
                    <a:pt x="1263756" y="2400300"/>
                  </a:lnTo>
                  <a:lnTo>
                    <a:pt x="1253260" y="2463800"/>
                  </a:lnTo>
                  <a:lnTo>
                    <a:pt x="1242657" y="2527300"/>
                  </a:lnTo>
                  <a:lnTo>
                    <a:pt x="1231947" y="2590800"/>
                  </a:lnTo>
                  <a:lnTo>
                    <a:pt x="1221130" y="2654300"/>
                  </a:lnTo>
                  <a:lnTo>
                    <a:pt x="1210207" y="2717800"/>
                  </a:lnTo>
                  <a:lnTo>
                    <a:pt x="1199179" y="2781300"/>
                  </a:lnTo>
                  <a:lnTo>
                    <a:pt x="1188045" y="2832100"/>
                  </a:lnTo>
                  <a:lnTo>
                    <a:pt x="1176806" y="2895600"/>
                  </a:lnTo>
                  <a:lnTo>
                    <a:pt x="1165464" y="2946400"/>
                  </a:lnTo>
                  <a:lnTo>
                    <a:pt x="1154017" y="2997200"/>
                  </a:lnTo>
                  <a:lnTo>
                    <a:pt x="1142467" y="3048000"/>
                  </a:lnTo>
                  <a:lnTo>
                    <a:pt x="1130815" y="3098800"/>
                  </a:lnTo>
                  <a:lnTo>
                    <a:pt x="1119059" y="3149600"/>
                  </a:lnTo>
                  <a:lnTo>
                    <a:pt x="1107202" y="3200400"/>
                  </a:lnTo>
                  <a:lnTo>
                    <a:pt x="1095243" y="3251200"/>
                  </a:lnTo>
                  <a:lnTo>
                    <a:pt x="1083183" y="3302000"/>
                  </a:lnTo>
                  <a:lnTo>
                    <a:pt x="1071022" y="3340100"/>
                  </a:lnTo>
                  <a:lnTo>
                    <a:pt x="1058762" y="3390900"/>
                  </a:lnTo>
                  <a:lnTo>
                    <a:pt x="1046401" y="3429000"/>
                  </a:lnTo>
                  <a:lnTo>
                    <a:pt x="1033941" y="3467100"/>
                  </a:lnTo>
                  <a:lnTo>
                    <a:pt x="1021382" y="3505200"/>
                  </a:lnTo>
                  <a:lnTo>
                    <a:pt x="1008725" y="3543300"/>
                  </a:lnTo>
                  <a:lnTo>
                    <a:pt x="995969" y="3581400"/>
                  </a:lnTo>
                  <a:lnTo>
                    <a:pt x="983117" y="3619500"/>
                  </a:lnTo>
                  <a:lnTo>
                    <a:pt x="970167" y="3657600"/>
                  </a:lnTo>
                  <a:lnTo>
                    <a:pt x="957121" y="3683000"/>
                  </a:lnTo>
                  <a:lnTo>
                    <a:pt x="943978" y="3721100"/>
                  </a:lnTo>
                  <a:lnTo>
                    <a:pt x="930740" y="3746500"/>
                  </a:lnTo>
                  <a:lnTo>
                    <a:pt x="917406" y="3784600"/>
                  </a:lnTo>
                  <a:lnTo>
                    <a:pt x="903978" y="3810000"/>
                  </a:lnTo>
                  <a:lnTo>
                    <a:pt x="890455" y="3835400"/>
                  </a:lnTo>
                  <a:lnTo>
                    <a:pt x="876839" y="3860800"/>
                  </a:lnTo>
                  <a:lnTo>
                    <a:pt x="863129" y="3886200"/>
                  </a:lnTo>
                  <a:lnTo>
                    <a:pt x="849326" y="3898900"/>
                  </a:lnTo>
                  <a:lnTo>
                    <a:pt x="3027602" y="3898900"/>
                  </a:lnTo>
                  <a:lnTo>
                    <a:pt x="3025336" y="3937000"/>
                  </a:lnTo>
                  <a:lnTo>
                    <a:pt x="3019460" y="3987800"/>
                  </a:lnTo>
                  <a:lnTo>
                    <a:pt x="3010286" y="4051300"/>
                  </a:lnTo>
                  <a:lnTo>
                    <a:pt x="2997375" y="4102100"/>
                  </a:lnTo>
                  <a:lnTo>
                    <a:pt x="2980286" y="4152900"/>
                  </a:lnTo>
                  <a:lnTo>
                    <a:pt x="2958579" y="4203700"/>
                  </a:lnTo>
                  <a:lnTo>
                    <a:pt x="2931813" y="4254500"/>
                  </a:lnTo>
                  <a:lnTo>
                    <a:pt x="481684" y="4254500"/>
                  </a:lnTo>
                  <a:lnTo>
                    <a:pt x="457926" y="4279900"/>
                  </a:lnTo>
                  <a:lnTo>
                    <a:pt x="422194" y="4305300"/>
                  </a:lnTo>
                  <a:lnTo>
                    <a:pt x="376438" y="4318000"/>
                  </a:lnTo>
                  <a:lnTo>
                    <a:pt x="322609" y="4343400"/>
                  </a:lnTo>
                  <a:close/>
                </a:path>
                <a:path w="3029584" h="4483100">
                  <a:moveTo>
                    <a:pt x="3028508" y="3873500"/>
                  </a:moveTo>
                  <a:lnTo>
                    <a:pt x="1627167" y="3873500"/>
                  </a:lnTo>
                  <a:lnTo>
                    <a:pt x="1679023" y="3860800"/>
                  </a:lnTo>
                  <a:lnTo>
                    <a:pt x="1731356" y="3860800"/>
                  </a:lnTo>
                  <a:lnTo>
                    <a:pt x="1783052" y="3848100"/>
                  </a:lnTo>
                  <a:lnTo>
                    <a:pt x="1834117" y="3848100"/>
                  </a:lnTo>
                  <a:lnTo>
                    <a:pt x="1884559" y="3835400"/>
                  </a:lnTo>
                  <a:lnTo>
                    <a:pt x="1934386" y="3835400"/>
                  </a:lnTo>
                  <a:lnTo>
                    <a:pt x="1983603" y="3822700"/>
                  </a:lnTo>
                  <a:lnTo>
                    <a:pt x="2032218" y="3822700"/>
                  </a:lnTo>
                  <a:lnTo>
                    <a:pt x="2080239" y="3810000"/>
                  </a:lnTo>
                  <a:lnTo>
                    <a:pt x="2127672" y="3810000"/>
                  </a:lnTo>
                  <a:lnTo>
                    <a:pt x="2220803" y="3784600"/>
                  </a:lnTo>
                  <a:lnTo>
                    <a:pt x="2266515" y="3784600"/>
                  </a:lnTo>
                  <a:lnTo>
                    <a:pt x="2311667" y="3771900"/>
                  </a:lnTo>
                  <a:lnTo>
                    <a:pt x="2311667" y="3683000"/>
                  </a:lnTo>
                  <a:lnTo>
                    <a:pt x="2338140" y="3670300"/>
                  </a:lnTo>
                  <a:lnTo>
                    <a:pt x="2370735" y="3644900"/>
                  </a:lnTo>
                  <a:lnTo>
                    <a:pt x="2409226" y="3619500"/>
                  </a:lnTo>
                  <a:lnTo>
                    <a:pt x="2453387" y="3606800"/>
                  </a:lnTo>
                  <a:lnTo>
                    <a:pt x="2502991" y="3581400"/>
                  </a:lnTo>
                  <a:lnTo>
                    <a:pt x="2557810" y="3568700"/>
                  </a:lnTo>
                  <a:lnTo>
                    <a:pt x="2617618" y="3556000"/>
                  </a:lnTo>
                  <a:lnTo>
                    <a:pt x="2855832" y="3556000"/>
                  </a:lnTo>
                  <a:lnTo>
                    <a:pt x="2902852" y="3568700"/>
                  </a:lnTo>
                  <a:lnTo>
                    <a:pt x="2943947" y="3581400"/>
                  </a:lnTo>
                  <a:lnTo>
                    <a:pt x="3006539" y="3606800"/>
                  </a:lnTo>
                  <a:lnTo>
                    <a:pt x="3016039" y="3670300"/>
                  </a:lnTo>
                  <a:lnTo>
                    <a:pt x="3020690" y="3708400"/>
                  </a:lnTo>
                  <a:lnTo>
                    <a:pt x="3024688" y="3746500"/>
                  </a:lnTo>
                  <a:lnTo>
                    <a:pt x="3027593" y="3784600"/>
                  </a:lnTo>
                  <a:lnTo>
                    <a:pt x="3028962" y="3835400"/>
                  </a:lnTo>
                  <a:lnTo>
                    <a:pt x="3028508" y="3873500"/>
                  </a:lnTo>
                  <a:close/>
                </a:path>
                <a:path w="3029584" h="4483100">
                  <a:moveTo>
                    <a:pt x="1627167" y="3873499"/>
                  </a:moveTo>
                  <a:lnTo>
                    <a:pt x="1640374" y="3860800"/>
                  </a:lnTo>
                  <a:lnTo>
                    <a:pt x="1679023" y="3860800"/>
                  </a:lnTo>
                  <a:lnTo>
                    <a:pt x="1627167" y="3873499"/>
                  </a:lnTo>
                  <a:close/>
                </a:path>
                <a:path w="3029584" h="4483100">
                  <a:moveTo>
                    <a:pt x="3027602" y="3898900"/>
                  </a:moveTo>
                  <a:lnTo>
                    <a:pt x="1297070" y="3898900"/>
                  </a:lnTo>
                  <a:lnTo>
                    <a:pt x="1349521" y="3886200"/>
                  </a:lnTo>
                  <a:lnTo>
                    <a:pt x="1456042" y="3886200"/>
                  </a:lnTo>
                  <a:lnTo>
                    <a:pt x="1627167" y="3873499"/>
                  </a:lnTo>
                  <a:lnTo>
                    <a:pt x="3028508" y="3873500"/>
                  </a:lnTo>
                  <a:lnTo>
                    <a:pt x="3028357" y="3886200"/>
                  </a:lnTo>
                  <a:lnTo>
                    <a:pt x="3027602" y="3898900"/>
                  </a:lnTo>
                  <a:close/>
                </a:path>
                <a:path w="3029584" h="4483100">
                  <a:moveTo>
                    <a:pt x="2597352" y="4470400"/>
                  </a:moveTo>
                  <a:lnTo>
                    <a:pt x="1964311" y="4470400"/>
                  </a:lnTo>
                  <a:lnTo>
                    <a:pt x="1924624" y="4457700"/>
                  </a:lnTo>
                  <a:lnTo>
                    <a:pt x="1842663" y="4457700"/>
                  </a:lnTo>
                  <a:lnTo>
                    <a:pt x="1800405" y="4445000"/>
                  </a:lnTo>
                  <a:lnTo>
                    <a:pt x="1713372" y="4445000"/>
                  </a:lnTo>
                  <a:lnTo>
                    <a:pt x="1668614" y="4432300"/>
                  </a:lnTo>
                  <a:lnTo>
                    <a:pt x="1623039" y="4432300"/>
                  </a:lnTo>
                  <a:lnTo>
                    <a:pt x="1576655" y="4419600"/>
                  </a:lnTo>
                  <a:lnTo>
                    <a:pt x="1481493" y="4419600"/>
                  </a:lnTo>
                  <a:lnTo>
                    <a:pt x="1432731" y="4406900"/>
                  </a:lnTo>
                  <a:lnTo>
                    <a:pt x="1383191" y="4406900"/>
                  </a:lnTo>
                  <a:lnTo>
                    <a:pt x="1281816" y="4381500"/>
                  </a:lnTo>
                  <a:lnTo>
                    <a:pt x="1229995" y="4381500"/>
                  </a:lnTo>
                  <a:lnTo>
                    <a:pt x="1177430" y="4368800"/>
                  </a:lnTo>
                  <a:lnTo>
                    <a:pt x="1124128" y="4368800"/>
                  </a:lnTo>
                  <a:lnTo>
                    <a:pt x="1015348" y="4343400"/>
                  </a:lnTo>
                  <a:lnTo>
                    <a:pt x="959886" y="4343400"/>
                  </a:lnTo>
                  <a:lnTo>
                    <a:pt x="731077" y="4292600"/>
                  </a:lnTo>
                  <a:lnTo>
                    <a:pt x="672175" y="4292600"/>
                  </a:lnTo>
                  <a:lnTo>
                    <a:pt x="491519" y="4254500"/>
                  </a:lnTo>
                  <a:lnTo>
                    <a:pt x="2931813" y="4254500"/>
                  </a:lnTo>
                  <a:lnTo>
                    <a:pt x="2899547" y="4292600"/>
                  </a:lnTo>
                  <a:lnTo>
                    <a:pt x="2861342" y="4343400"/>
                  </a:lnTo>
                  <a:lnTo>
                    <a:pt x="2834757" y="4368800"/>
                  </a:lnTo>
                  <a:lnTo>
                    <a:pt x="2806729" y="4381500"/>
                  </a:lnTo>
                  <a:lnTo>
                    <a:pt x="2777063" y="4406900"/>
                  </a:lnTo>
                  <a:lnTo>
                    <a:pt x="2745565" y="4419600"/>
                  </a:lnTo>
                  <a:lnTo>
                    <a:pt x="2712040" y="4432300"/>
                  </a:lnTo>
                  <a:lnTo>
                    <a:pt x="2676292" y="4445000"/>
                  </a:lnTo>
                  <a:lnTo>
                    <a:pt x="2638128" y="4457700"/>
                  </a:lnTo>
                  <a:lnTo>
                    <a:pt x="2597352" y="4470400"/>
                  </a:lnTo>
                  <a:close/>
                </a:path>
                <a:path w="3029584" h="4483100">
                  <a:moveTo>
                    <a:pt x="2507187" y="4483100"/>
                  </a:moveTo>
                  <a:lnTo>
                    <a:pt x="2153766" y="4483100"/>
                  </a:lnTo>
                  <a:lnTo>
                    <a:pt x="2080724" y="4470400"/>
                  </a:lnTo>
                  <a:lnTo>
                    <a:pt x="2553770" y="4470400"/>
                  </a:lnTo>
                  <a:lnTo>
                    <a:pt x="2507187" y="4483100"/>
                  </a:lnTo>
                  <a:close/>
                </a:path>
              </a:pathLst>
            </a:custGeom>
            <a:solidFill>
              <a:srgbClr val="E6AE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669482" y="2328723"/>
              <a:ext cx="1270000" cy="633730"/>
            </a:xfrm>
            <a:custGeom>
              <a:avLst/>
              <a:gdLst/>
              <a:ahLst/>
              <a:cxnLst/>
              <a:rect l="l" t="t" r="r" b="b"/>
              <a:pathLst>
                <a:path w="1270000" h="633730">
                  <a:moveTo>
                    <a:pt x="1021926" y="633187"/>
                  </a:moveTo>
                  <a:lnTo>
                    <a:pt x="1008073" y="633163"/>
                  </a:lnTo>
                  <a:lnTo>
                    <a:pt x="1002784" y="624286"/>
                  </a:lnTo>
                  <a:lnTo>
                    <a:pt x="1002473" y="606985"/>
                  </a:lnTo>
                  <a:lnTo>
                    <a:pt x="1007140" y="581246"/>
                  </a:lnTo>
                  <a:lnTo>
                    <a:pt x="1031409" y="504389"/>
                  </a:lnTo>
                  <a:lnTo>
                    <a:pt x="1051010" y="453241"/>
                  </a:lnTo>
                  <a:lnTo>
                    <a:pt x="1075590" y="393591"/>
                  </a:lnTo>
                  <a:lnTo>
                    <a:pt x="1105148" y="325425"/>
                  </a:lnTo>
                  <a:lnTo>
                    <a:pt x="1139684" y="248726"/>
                  </a:lnTo>
                  <a:lnTo>
                    <a:pt x="1179198" y="163480"/>
                  </a:lnTo>
                  <a:lnTo>
                    <a:pt x="1269947" y="134936"/>
                  </a:lnTo>
                  <a:lnTo>
                    <a:pt x="1199941" y="443733"/>
                  </a:lnTo>
                  <a:lnTo>
                    <a:pt x="1149357" y="506420"/>
                  </a:lnTo>
                  <a:lnTo>
                    <a:pt x="1106408" y="556853"/>
                  </a:lnTo>
                  <a:lnTo>
                    <a:pt x="1070949" y="594888"/>
                  </a:lnTo>
                  <a:lnTo>
                    <a:pt x="1021926" y="633187"/>
                  </a:lnTo>
                  <a:close/>
                </a:path>
                <a:path w="1270000" h="633730">
                  <a:moveTo>
                    <a:pt x="9844" y="480062"/>
                  </a:moveTo>
                  <a:lnTo>
                    <a:pt x="4861" y="473747"/>
                  </a:lnTo>
                  <a:lnTo>
                    <a:pt x="1579" y="454842"/>
                  </a:lnTo>
                  <a:lnTo>
                    <a:pt x="0" y="423409"/>
                  </a:lnTo>
                  <a:lnTo>
                    <a:pt x="121" y="379508"/>
                  </a:lnTo>
                  <a:lnTo>
                    <a:pt x="1944" y="323200"/>
                  </a:lnTo>
                  <a:lnTo>
                    <a:pt x="5469" y="254546"/>
                  </a:lnTo>
                  <a:lnTo>
                    <a:pt x="10695" y="173607"/>
                  </a:lnTo>
                  <a:lnTo>
                    <a:pt x="17622" y="80442"/>
                  </a:lnTo>
                  <a:lnTo>
                    <a:pt x="40958" y="39937"/>
                  </a:lnTo>
                  <a:lnTo>
                    <a:pt x="80579" y="10947"/>
                  </a:lnTo>
                  <a:lnTo>
                    <a:pt x="126520" y="0"/>
                  </a:lnTo>
                  <a:lnTo>
                    <a:pt x="109182" y="91702"/>
                  </a:lnTo>
                  <a:lnTo>
                    <a:pt x="92980" y="173735"/>
                  </a:lnTo>
                  <a:lnTo>
                    <a:pt x="77960" y="246085"/>
                  </a:lnTo>
                  <a:lnTo>
                    <a:pt x="64168" y="308734"/>
                  </a:lnTo>
                  <a:lnTo>
                    <a:pt x="51653" y="361668"/>
                  </a:lnTo>
                  <a:lnTo>
                    <a:pt x="40460" y="404871"/>
                  </a:lnTo>
                  <a:lnTo>
                    <a:pt x="22227" y="462022"/>
                  </a:lnTo>
                  <a:lnTo>
                    <a:pt x="9844" y="480062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453752" y="2907393"/>
              <a:ext cx="1379855" cy="355600"/>
            </a:xfrm>
            <a:custGeom>
              <a:avLst/>
              <a:gdLst/>
              <a:ahLst/>
              <a:cxnLst/>
              <a:rect l="l" t="t" r="r" b="b"/>
              <a:pathLst>
                <a:path w="1379855" h="355600">
                  <a:moveTo>
                    <a:pt x="1298994" y="355505"/>
                  </a:moveTo>
                  <a:lnTo>
                    <a:pt x="1267840" y="349140"/>
                  </a:lnTo>
                  <a:lnTo>
                    <a:pt x="1242277" y="331826"/>
                  </a:lnTo>
                  <a:lnTo>
                    <a:pt x="1224978" y="306242"/>
                  </a:lnTo>
                  <a:lnTo>
                    <a:pt x="1218617" y="275062"/>
                  </a:lnTo>
                  <a:lnTo>
                    <a:pt x="1224978" y="243883"/>
                  </a:lnTo>
                  <a:lnTo>
                    <a:pt x="1242277" y="218298"/>
                  </a:lnTo>
                  <a:lnTo>
                    <a:pt x="1267840" y="200985"/>
                  </a:lnTo>
                  <a:lnTo>
                    <a:pt x="1298994" y="194620"/>
                  </a:lnTo>
                  <a:lnTo>
                    <a:pt x="1330148" y="200985"/>
                  </a:lnTo>
                  <a:lnTo>
                    <a:pt x="1355712" y="218298"/>
                  </a:lnTo>
                  <a:lnTo>
                    <a:pt x="1373011" y="243883"/>
                  </a:lnTo>
                  <a:lnTo>
                    <a:pt x="1379371" y="275062"/>
                  </a:lnTo>
                  <a:lnTo>
                    <a:pt x="1373011" y="306242"/>
                  </a:lnTo>
                  <a:lnTo>
                    <a:pt x="1355712" y="331827"/>
                  </a:lnTo>
                  <a:lnTo>
                    <a:pt x="1330148" y="349140"/>
                  </a:lnTo>
                  <a:lnTo>
                    <a:pt x="1298994" y="355505"/>
                  </a:lnTo>
                  <a:close/>
                </a:path>
                <a:path w="1379855" h="355600">
                  <a:moveTo>
                    <a:pt x="80376" y="160885"/>
                  </a:moveTo>
                  <a:lnTo>
                    <a:pt x="49222" y="154520"/>
                  </a:lnTo>
                  <a:lnTo>
                    <a:pt x="23659" y="137206"/>
                  </a:lnTo>
                  <a:lnTo>
                    <a:pt x="6360" y="111622"/>
                  </a:lnTo>
                  <a:lnTo>
                    <a:pt x="0" y="80442"/>
                  </a:lnTo>
                  <a:lnTo>
                    <a:pt x="6360" y="49263"/>
                  </a:lnTo>
                  <a:lnTo>
                    <a:pt x="23659" y="23678"/>
                  </a:lnTo>
                  <a:lnTo>
                    <a:pt x="49222" y="6365"/>
                  </a:lnTo>
                  <a:lnTo>
                    <a:pt x="80376" y="0"/>
                  </a:lnTo>
                  <a:lnTo>
                    <a:pt x="111530" y="6365"/>
                  </a:lnTo>
                  <a:lnTo>
                    <a:pt x="137094" y="23678"/>
                  </a:lnTo>
                  <a:lnTo>
                    <a:pt x="154393" y="49263"/>
                  </a:lnTo>
                  <a:lnTo>
                    <a:pt x="160753" y="80442"/>
                  </a:lnTo>
                  <a:lnTo>
                    <a:pt x="154393" y="111622"/>
                  </a:lnTo>
                  <a:lnTo>
                    <a:pt x="137094" y="137206"/>
                  </a:lnTo>
                  <a:lnTo>
                    <a:pt x="111530" y="154520"/>
                  </a:lnTo>
                  <a:lnTo>
                    <a:pt x="80376" y="160885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884157" y="2692014"/>
              <a:ext cx="542290" cy="2994660"/>
            </a:xfrm>
            <a:custGeom>
              <a:avLst/>
              <a:gdLst/>
              <a:ahLst/>
              <a:cxnLst/>
              <a:rect l="l" t="t" r="r" b="b"/>
              <a:pathLst>
                <a:path w="542290" h="2994660">
                  <a:moveTo>
                    <a:pt x="26454" y="96904"/>
                  </a:moveTo>
                  <a:lnTo>
                    <a:pt x="0" y="64873"/>
                  </a:lnTo>
                  <a:lnTo>
                    <a:pt x="3119" y="40870"/>
                  </a:lnTo>
                  <a:lnTo>
                    <a:pt x="15232" y="16867"/>
                  </a:lnTo>
                  <a:lnTo>
                    <a:pt x="34638" y="648"/>
                  </a:lnTo>
                  <a:lnTo>
                    <a:pt x="59634" y="0"/>
                  </a:lnTo>
                  <a:lnTo>
                    <a:pt x="76406" y="14799"/>
                  </a:lnTo>
                  <a:lnTo>
                    <a:pt x="79080" y="38599"/>
                  </a:lnTo>
                  <a:lnTo>
                    <a:pt x="72031" y="63859"/>
                  </a:lnTo>
                  <a:lnTo>
                    <a:pt x="59634" y="83037"/>
                  </a:lnTo>
                  <a:lnTo>
                    <a:pt x="50195" y="91228"/>
                  </a:lnTo>
                  <a:lnTo>
                    <a:pt x="38567" y="96012"/>
                  </a:lnTo>
                  <a:lnTo>
                    <a:pt x="26454" y="96904"/>
                  </a:lnTo>
                  <a:close/>
                </a:path>
                <a:path w="542290" h="2994660">
                  <a:moveTo>
                    <a:pt x="494212" y="207675"/>
                  </a:moveTo>
                  <a:lnTo>
                    <a:pt x="464111" y="179050"/>
                  </a:lnTo>
                  <a:lnTo>
                    <a:pt x="464881" y="154560"/>
                  </a:lnTo>
                  <a:lnTo>
                    <a:pt x="474158" y="129097"/>
                  </a:lnTo>
                  <a:lnTo>
                    <a:pt x="490728" y="110446"/>
                  </a:lnTo>
                  <a:lnTo>
                    <a:pt x="513375" y="106392"/>
                  </a:lnTo>
                  <a:lnTo>
                    <a:pt x="531403" y="119731"/>
                  </a:lnTo>
                  <a:lnTo>
                    <a:pt x="537034" y="143045"/>
                  </a:lnTo>
                  <a:lnTo>
                    <a:pt x="533428" y="168792"/>
                  </a:lnTo>
                  <a:lnTo>
                    <a:pt x="523746" y="189430"/>
                  </a:lnTo>
                  <a:lnTo>
                    <a:pt x="516170" y="198431"/>
                  </a:lnTo>
                  <a:lnTo>
                    <a:pt x="505920" y="204999"/>
                  </a:lnTo>
                  <a:lnTo>
                    <a:pt x="494212" y="207675"/>
                  </a:lnTo>
                  <a:close/>
                </a:path>
                <a:path w="542290" h="2994660">
                  <a:moveTo>
                    <a:pt x="440776" y="2504109"/>
                  </a:moveTo>
                  <a:lnTo>
                    <a:pt x="413633" y="2457279"/>
                  </a:lnTo>
                  <a:lnTo>
                    <a:pt x="418089" y="2431127"/>
                  </a:lnTo>
                  <a:lnTo>
                    <a:pt x="431296" y="2410327"/>
                  </a:lnTo>
                  <a:lnTo>
                    <a:pt x="453740" y="2402907"/>
                  </a:lnTo>
                  <a:lnTo>
                    <a:pt x="474564" y="2411786"/>
                  </a:lnTo>
                  <a:lnTo>
                    <a:pt x="484206" y="2433073"/>
                  </a:lnTo>
                  <a:lnTo>
                    <a:pt x="485097" y="2458738"/>
                  </a:lnTo>
                  <a:lnTo>
                    <a:pt x="479668" y="2480755"/>
                  </a:lnTo>
                  <a:lnTo>
                    <a:pt x="473591" y="2491337"/>
                  </a:lnTo>
                  <a:lnTo>
                    <a:pt x="464111" y="2499244"/>
                  </a:lnTo>
                  <a:lnTo>
                    <a:pt x="452687" y="2503744"/>
                  </a:lnTo>
                  <a:lnTo>
                    <a:pt x="440776" y="2504109"/>
                  </a:lnTo>
                  <a:close/>
                </a:path>
                <a:path w="542290" h="2994660">
                  <a:moveTo>
                    <a:pt x="404477" y="1966958"/>
                  </a:moveTo>
                  <a:lnTo>
                    <a:pt x="377333" y="1919033"/>
                  </a:lnTo>
                  <a:lnTo>
                    <a:pt x="381790" y="1893003"/>
                  </a:lnTo>
                  <a:lnTo>
                    <a:pt x="394997" y="1872811"/>
                  </a:lnTo>
                  <a:lnTo>
                    <a:pt x="417441" y="1865756"/>
                  </a:lnTo>
                  <a:lnTo>
                    <a:pt x="438264" y="1874635"/>
                  </a:lnTo>
                  <a:lnTo>
                    <a:pt x="447906" y="1895922"/>
                  </a:lnTo>
                  <a:lnTo>
                    <a:pt x="448798" y="1921587"/>
                  </a:lnTo>
                  <a:lnTo>
                    <a:pt x="443369" y="1943604"/>
                  </a:lnTo>
                  <a:lnTo>
                    <a:pt x="437292" y="1954186"/>
                  </a:lnTo>
                  <a:lnTo>
                    <a:pt x="427812" y="1962093"/>
                  </a:lnTo>
                  <a:lnTo>
                    <a:pt x="416388" y="1966593"/>
                  </a:lnTo>
                  <a:lnTo>
                    <a:pt x="404477" y="1966958"/>
                  </a:lnTo>
                  <a:close/>
                </a:path>
                <a:path w="542290" h="2994660">
                  <a:moveTo>
                    <a:pt x="497818" y="2994551"/>
                  </a:moveTo>
                  <a:lnTo>
                    <a:pt x="470674" y="2946626"/>
                  </a:lnTo>
                  <a:lnTo>
                    <a:pt x="475131" y="2920596"/>
                  </a:lnTo>
                  <a:lnTo>
                    <a:pt x="488338" y="2900404"/>
                  </a:lnTo>
                  <a:lnTo>
                    <a:pt x="510782" y="2893349"/>
                  </a:lnTo>
                  <a:lnTo>
                    <a:pt x="531605" y="2902228"/>
                  </a:lnTo>
                  <a:lnTo>
                    <a:pt x="541247" y="2923515"/>
                  </a:lnTo>
                  <a:lnTo>
                    <a:pt x="542138" y="2949181"/>
                  </a:lnTo>
                  <a:lnTo>
                    <a:pt x="536710" y="2971197"/>
                  </a:lnTo>
                  <a:lnTo>
                    <a:pt x="530633" y="2981779"/>
                  </a:lnTo>
                  <a:lnTo>
                    <a:pt x="521153" y="2989686"/>
                  </a:lnTo>
                  <a:lnTo>
                    <a:pt x="509728" y="2994186"/>
                  </a:lnTo>
                  <a:lnTo>
                    <a:pt x="497818" y="2994551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52373" y="2563949"/>
              <a:ext cx="3278114" cy="7723050"/>
            </a:xfrm>
            <a:prstGeom prst="rect">
              <a:avLst/>
            </a:prstGeom>
          </p:spPr>
        </p:pic>
      </p:grpSp>
      <p:grpSp>
        <p:nvGrpSpPr>
          <p:cNvPr id="15" name="object 3"/>
          <p:cNvGrpSpPr/>
          <p:nvPr/>
        </p:nvGrpSpPr>
        <p:grpSpPr>
          <a:xfrm>
            <a:off x="2477110" y="1028700"/>
            <a:ext cx="11350692" cy="8833725"/>
            <a:chOff x="651788" y="651750"/>
            <a:chExt cx="16983075" cy="8982075"/>
          </a:xfrm>
        </p:grpSpPr>
        <p:sp>
          <p:nvSpPr>
            <p:cNvPr id="16" name="object 4"/>
            <p:cNvSpPr/>
            <p:nvPr/>
          </p:nvSpPr>
          <p:spPr>
            <a:xfrm>
              <a:off x="651788" y="651750"/>
              <a:ext cx="16983075" cy="8982075"/>
            </a:xfrm>
            <a:custGeom>
              <a:avLst/>
              <a:gdLst/>
              <a:ahLst/>
              <a:cxnLst/>
              <a:rect l="l" t="t" r="r" b="b"/>
              <a:pathLst>
                <a:path w="16983075" h="8982075">
                  <a:moveTo>
                    <a:pt x="16615101" y="8982073"/>
                  </a:moveTo>
                  <a:lnTo>
                    <a:pt x="367896" y="8982073"/>
                  </a:lnTo>
                  <a:lnTo>
                    <a:pt x="321839" y="8979199"/>
                  </a:lnTo>
                  <a:lnTo>
                    <a:pt x="277464" y="8970810"/>
                  </a:lnTo>
                  <a:lnTo>
                    <a:pt x="235119" y="8957254"/>
                  </a:lnTo>
                  <a:lnTo>
                    <a:pt x="195152" y="8938880"/>
                  </a:lnTo>
                  <a:lnTo>
                    <a:pt x="157912" y="8916036"/>
                  </a:lnTo>
                  <a:lnTo>
                    <a:pt x="123748" y="8889071"/>
                  </a:lnTo>
                  <a:lnTo>
                    <a:pt x="93008" y="8858333"/>
                  </a:lnTo>
                  <a:lnTo>
                    <a:pt x="66041" y="8824171"/>
                  </a:lnTo>
                  <a:lnTo>
                    <a:pt x="43196" y="8786934"/>
                  </a:lnTo>
                  <a:lnTo>
                    <a:pt x="24820" y="8746970"/>
                  </a:lnTo>
                  <a:lnTo>
                    <a:pt x="11263" y="8704628"/>
                  </a:lnTo>
                  <a:lnTo>
                    <a:pt x="2874" y="8660256"/>
                  </a:lnTo>
                  <a:lnTo>
                    <a:pt x="0" y="8614202"/>
                  </a:lnTo>
                  <a:lnTo>
                    <a:pt x="0" y="367870"/>
                  </a:lnTo>
                  <a:lnTo>
                    <a:pt x="2874" y="321817"/>
                  </a:lnTo>
                  <a:lnTo>
                    <a:pt x="11263" y="277445"/>
                  </a:lnTo>
                  <a:lnTo>
                    <a:pt x="24820" y="235102"/>
                  </a:lnTo>
                  <a:lnTo>
                    <a:pt x="43196" y="195138"/>
                  </a:lnTo>
                  <a:lnTo>
                    <a:pt x="66041" y="157901"/>
                  </a:lnTo>
                  <a:lnTo>
                    <a:pt x="93008" y="123739"/>
                  </a:lnTo>
                  <a:lnTo>
                    <a:pt x="123748" y="93002"/>
                  </a:lnTo>
                  <a:lnTo>
                    <a:pt x="157912" y="66037"/>
                  </a:lnTo>
                  <a:lnTo>
                    <a:pt x="195152" y="43193"/>
                  </a:lnTo>
                  <a:lnTo>
                    <a:pt x="235119" y="24819"/>
                  </a:lnTo>
                  <a:lnTo>
                    <a:pt x="277464" y="11263"/>
                  </a:lnTo>
                  <a:lnTo>
                    <a:pt x="321839" y="2873"/>
                  </a:lnTo>
                  <a:lnTo>
                    <a:pt x="367896" y="0"/>
                  </a:lnTo>
                  <a:lnTo>
                    <a:pt x="16615101" y="0"/>
                  </a:lnTo>
                  <a:lnTo>
                    <a:pt x="16661158" y="2873"/>
                  </a:lnTo>
                  <a:lnTo>
                    <a:pt x="16705533" y="11263"/>
                  </a:lnTo>
                  <a:lnTo>
                    <a:pt x="16747878" y="24819"/>
                  </a:lnTo>
                  <a:lnTo>
                    <a:pt x="16787845" y="43193"/>
                  </a:lnTo>
                  <a:lnTo>
                    <a:pt x="16825085" y="66037"/>
                  </a:lnTo>
                  <a:lnTo>
                    <a:pt x="16859249" y="93002"/>
                  </a:lnTo>
                  <a:lnTo>
                    <a:pt x="16889989" y="123739"/>
                  </a:lnTo>
                  <a:lnTo>
                    <a:pt x="16916956" y="157901"/>
                  </a:lnTo>
                  <a:lnTo>
                    <a:pt x="16939801" y="195138"/>
                  </a:lnTo>
                  <a:lnTo>
                    <a:pt x="16958177" y="235102"/>
                  </a:lnTo>
                  <a:lnTo>
                    <a:pt x="16971733" y="277445"/>
                  </a:lnTo>
                  <a:lnTo>
                    <a:pt x="16980123" y="321817"/>
                  </a:lnTo>
                  <a:lnTo>
                    <a:pt x="16982997" y="367870"/>
                  </a:lnTo>
                  <a:lnTo>
                    <a:pt x="16982997" y="8614202"/>
                  </a:lnTo>
                  <a:lnTo>
                    <a:pt x="16980123" y="8660256"/>
                  </a:lnTo>
                  <a:lnTo>
                    <a:pt x="16971733" y="8704628"/>
                  </a:lnTo>
                  <a:lnTo>
                    <a:pt x="16958177" y="8746970"/>
                  </a:lnTo>
                  <a:lnTo>
                    <a:pt x="16939801" y="8786934"/>
                  </a:lnTo>
                  <a:lnTo>
                    <a:pt x="16916956" y="8824171"/>
                  </a:lnTo>
                  <a:lnTo>
                    <a:pt x="16889989" y="8858333"/>
                  </a:lnTo>
                  <a:lnTo>
                    <a:pt x="16859249" y="8889071"/>
                  </a:lnTo>
                  <a:lnTo>
                    <a:pt x="16825085" y="8916036"/>
                  </a:lnTo>
                  <a:lnTo>
                    <a:pt x="16787845" y="8938880"/>
                  </a:lnTo>
                  <a:lnTo>
                    <a:pt x="16747878" y="8957254"/>
                  </a:lnTo>
                  <a:lnTo>
                    <a:pt x="16705533" y="8970810"/>
                  </a:lnTo>
                  <a:lnTo>
                    <a:pt x="16661158" y="8979199"/>
                  </a:lnTo>
                  <a:lnTo>
                    <a:pt x="16615101" y="8982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5"/>
            <p:cNvSpPr/>
            <p:nvPr/>
          </p:nvSpPr>
          <p:spPr>
            <a:xfrm>
              <a:off x="656512" y="1606329"/>
              <a:ext cx="16974185" cy="0"/>
            </a:xfrm>
            <a:custGeom>
              <a:avLst/>
              <a:gdLst/>
              <a:ahLst/>
              <a:cxnLst/>
              <a:rect l="l" t="t" r="r" b="b"/>
              <a:pathLst>
                <a:path w="16974185">
                  <a:moveTo>
                    <a:pt x="0" y="0"/>
                  </a:moveTo>
                  <a:lnTo>
                    <a:pt x="16973634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9901" y="1026765"/>
              <a:ext cx="219074" cy="219074"/>
            </a:xfrm>
            <a:prstGeom prst="rect">
              <a:avLst/>
            </a:prstGeom>
          </p:spPr>
        </p:pic>
        <p:pic>
          <p:nvPicPr>
            <p:cNvPr id="19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9770" y="1026765"/>
              <a:ext cx="219074" cy="219074"/>
            </a:xfrm>
            <a:prstGeom prst="rect">
              <a:avLst/>
            </a:prstGeom>
          </p:spPr>
        </p:pic>
        <p:pic>
          <p:nvPicPr>
            <p:cNvPr id="20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9640" y="1026765"/>
              <a:ext cx="219074" cy="219074"/>
            </a:xfrm>
            <a:prstGeom prst="rect">
              <a:avLst/>
            </a:prstGeom>
          </p:spPr>
        </p:pic>
      </p:grpSp>
      <p:sp>
        <p:nvSpPr>
          <p:cNvPr id="21" name="object 9"/>
          <p:cNvSpPr txBox="1">
            <a:spLocks/>
          </p:cNvSpPr>
          <p:nvPr/>
        </p:nvSpPr>
        <p:spPr>
          <a:xfrm>
            <a:off x="2047029" y="1126198"/>
            <a:ext cx="12030272" cy="1519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8750" b="0" i="0">
                <a:solidFill>
                  <a:srgbClr val="171717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600" b="1" kern="0" cap="all" dirty="0" smtClean="0"/>
              <a:t> </a:t>
            </a:r>
            <a:r>
              <a:rPr lang="ru-RU" sz="3200" b="1" kern="0" cap="all" spc="3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Правило 10</a:t>
            </a: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«АККУРАТНЕЕ С ПОКУПКАМИ»</a:t>
            </a:r>
            <a:endParaRPr lang="ru-RU" sz="1800" kern="0" spc="3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" name="object 10"/>
          <p:cNvSpPr/>
          <p:nvPr/>
        </p:nvSpPr>
        <p:spPr>
          <a:xfrm>
            <a:off x="4609403" y="3486903"/>
            <a:ext cx="6843553" cy="5192470"/>
          </a:xfrm>
          <a:custGeom>
            <a:avLst/>
            <a:gdLst/>
            <a:ahLst/>
            <a:cxnLst/>
            <a:rect l="l" t="t" r="r" b="b"/>
            <a:pathLst>
              <a:path w="4743450" h="5629275">
                <a:moveTo>
                  <a:pt x="4375177" y="5629238"/>
                </a:moveTo>
                <a:lnTo>
                  <a:pt x="368272" y="5629238"/>
                </a:lnTo>
                <a:lnTo>
                  <a:pt x="322168" y="5626366"/>
                </a:lnTo>
                <a:lnTo>
                  <a:pt x="277748" y="5617982"/>
                </a:lnTo>
                <a:lnTo>
                  <a:pt x="235359" y="5604434"/>
                </a:lnTo>
                <a:lnTo>
                  <a:pt x="195351" y="5586070"/>
                </a:lnTo>
                <a:lnTo>
                  <a:pt x="158073" y="5563240"/>
                </a:lnTo>
                <a:lnTo>
                  <a:pt x="123874" y="5536291"/>
                </a:lnTo>
                <a:lnTo>
                  <a:pt x="93103" y="5505571"/>
                </a:lnTo>
                <a:lnTo>
                  <a:pt x="66109" y="5471430"/>
                </a:lnTo>
                <a:lnTo>
                  <a:pt x="43240" y="5434214"/>
                </a:lnTo>
                <a:lnTo>
                  <a:pt x="24846" y="5394274"/>
                </a:lnTo>
                <a:lnTo>
                  <a:pt x="11275" y="5351957"/>
                </a:lnTo>
                <a:lnTo>
                  <a:pt x="2876" y="5307611"/>
                </a:lnTo>
                <a:lnTo>
                  <a:pt x="0" y="5261584"/>
                </a:lnTo>
                <a:lnTo>
                  <a:pt x="0" y="367653"/>
                </a:lnTo>
                <a:lnTo>
                  <a:pt x="2876" y="321627"/>
                </a:lnTo>
                <a:lnTo>
                  <a:pt x="11275" y="277281"/>
                </a:lnTo>
                <a:lnTo>
                  <a:pt x="24846" y="234963"/>
                </a:lnTo>
                <a:lnTo>
                  <a:pt x="43240" y="195023"/>
                </a:lnTo>
                <a:lnTo>
                  <a:pt x="66109" y="157808"/>
                </a:lnTo>
                <a:lnTo>
                  <a:pt x="93103" y="123666"/>
                </a:lnTo>
                <a:lnTo>
                  <a:pt x="123874" y="92947"/>
                </a:lnTo>
                <a:lnTo>
                  <a:pt x="158073" y="65998"/>
                </a:lnTo>
                <a:lnTo>
                  <a:pt x="195351" y="43167"/>
                </a:lnTo>
                <a:lnTo>
                  <a:pt x="235359" y="24804"/>
                </a:lnTo>
                <a:lnTo>
                  <a:pt x="277748" y="11256"/>
                </a:lnTo>
                <a:lnTo>
                  <a:pt x="322168" y="2872"/>
                </a:lnTo>
                <a:lnTo>
                  <a:pt x="368272" y="0"/>
                </a:lnTo>
                <a:lnTo>
                  <a:pt x="4375177" y="0"/>
                </a:lnTo>
                <a:lnTo>
                  <a:pt x="4421280" y="2872"/>
                </a:lnTo>
                <a:lnTo>
                  <a:pt x="4465701" y="11256"/>
                </a:lnTo>
                <a:lnTo>
                  <a:pt x="4508090" y="24804"/>
                </a:lnTo>
                <a:lnTo>
                  <a:pt x="4548097" y="43167"/>
                </a:lnTo>
                <a:lnTo>
                  <a:pt x="4585375" y="65998"/>
                </a:lnTo>
                <a:lnTo>
                  <a:pt x="4619574" y="92947"/>
                </a:lnTo>
                <a:lnTo>
                  <a:pt x="4650345" y="123666"/>
                </a:lnTo>
                <a:lnTo>
                  <a:pt x="4677340" y="157808"/>
                </a:lnTo>
                <a:lnTo>
                  <a:pt x="4700209" y="195023"/>
                </a:lnTo>
                <a:lnTo>
                  <a:pt x="4718603" y="234963"/>
                </a:lnTo>
                <a:lnTo>
                  <a:pt x="4732174" y="277281"/>
                </a:lnTo>
                <a:lnTo>
                  <a:pt x="4740572" y="321627"/>
                </a:lnTo>
                <a:lnTo>
                  <a:pt x="4743449" y="367653"/>
                </a:lnTo>
                <a:lnTo>
                  <a:pt x="4743449" y="5261584"/>
                </a:lnTo>
                <a:lnTo>
                  <a:pt x="4740572" y="5307611"/>
                </a:lnTo>
                <a:lnTo>
                  <a:pt x="4732174" y="5351957"/>
                </a:lnTo>
                <a:lnTo>
                  <a:pt x="4718603" y="5394274"/>
                </a:lnTo>
                <a:lnTo>
                  <a:pt x="4700209" y="5434214"/>
                </a:lnTo>
                <a:lnTo>
                  <a:pt x="4677340" y="5471430"/>
                </a:lnTo>
                <a:lnTo>
                  <a:pt x="4650345" y="5505571"/>
                </a:lnTo>
                <a:lnTo>
                  <a:pt x="4619574" y="5536291"/>
                </a:lnTo>
                <a:lnTo>
                  <a:pt x="4585375" y="5563240"/>
                </a:lnTo>
                <a:lnTo>
                  <a:pt x="4548097" y="5586070"/>
                </a:lnTo>
                <a:lnTo>
                  <a:pt x="4508090" y="5604434"/>
                </a:lnTo>
                <a:lnTo>
                  <a:pt x="4465701" y="5617982"/>
                </a:lnTo>
                <a:lnTo>
                  <a:pt x="4421280" y="5626366"/>
                </a:lnTo>
                <a:lnTo>
                  <a:pt x="4375177" y="5629238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Прямоугольник 22"/>
          <p:cNvSpPr/>
          <p:nvPr/>
        </p:nvSpPr>
        <p:spPr>
          <a:xfrm>
            <a:off x="4911441" y="4318548"/>
            <a:ext cx="6248400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300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Главное правило интернет-покупок такое: 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300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доступ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ребенка к деньгам должен быть ограниченным и  находиться под контролем родителей.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1136316" y="321365"/>
            <a:ext cx="909464" cy="83099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5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5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9660" y="1077941"/>
            <a:ext cx="2312375" cy="774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B6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1788" y="651752"/>
            <a:ext cx="16983075" cy="8982075"/>
          </a:xfrm>
          <a:custGeom>
            <a:avLst/>
            <a:gdLst/>
            <a:ahLst/>
            <a:cxnLst/>
            <a:rect l="l" t="t" r="r" b="b"/>
            <a:pathLst>
              <a:path w="16983075" h="8982075">
                <a:moveTo>
                  <a:pt x="16615101" y="8982073"/>
                </a:moveTo>
                <a:lnTo>
                  <a:pt x="367896" y="8982073"/>
                </a:lnTo>
                <a:lnTo>
                  <a:pt x="321839" y="8979199"/>
                </a:lnTo>
                <a:lnTo>
                  <a:pt x="277464" y="8970810"/>
                </a:lnTo>
                <a:lnTo>
                  <a:pt x="235119" y="8957254"/>
                </a:lnTo>
                <a:lnTo>
                  <a:pt x="195152" y="8938880"/>
                </a:lnTo>
                <a:lnTo>
                  <a:pt x="157912" y="8916036"/>
                </a:lnTo>
                <a:lnTo>
                  <a:pt x="123748" y="8889071"/>
                </a:lnTo>
                <a:lnTo>
                  <a:pt x="93008" y="8858333"/>
                </a:lnTo>
                <a:lnTo>
                  <a:pt x="66041" y="8824171"/>
                </a:lnTo>
                <a:lnTo>
                  <a:pt x="43196" y="8786934"/>
                </a:lnTo>
                <a:lnTo>
                  <a:pt x="24820" y="8746970"/>
                </a:lnTo>
                <a:lnTo>
                  <a:pt x="11263" y="8704628"/>
                </a:lnTo>
                <a:lnTo>
                  <a:pt x="2874" y="8660256"/>
                </a:lnTo>
                <a:lnTo>
                  <a:pt x="0" y="8614202"/>
                </a:lnTo>
                <a:lnTo>
                  <a:pt x="0" y="367870"/>
                </a:lnTo>
                <a:lnTo>
                  <a:pt x="2874" y="321817"/>
                </a:lnTo>
                <a:lnTo>
                  <a:pt x="11263" y="277445"/>
                </a:lnTo>
                <a:lnTo>
                  <a:pt x="24820" y="235102"/>
                </a:lnTo>
                <a:lnTo>
                  <a:pt x="43196" y="195138"/>
                </a:lnTo>
                <a:lnTo>
                  <a:pt x="66041" y="157901"/>
                </a:lnTo>
                <a:lnTo>
                  <a:pt x="93008" y="123739"/>
                </a:lnTo>
                <a:lnTo>
                  <a:pt x="123748" y="93002"/>
                </a:lnTo>
                <a:lnTo>
                  <a:pt x="157912" y="66037"/>
                </a:lnTo>
                <a:lnTo>
                  <a:pt x="195152" y="43193"/>
                </a:lnTo>
                <a:lnTo>
                  <a:pt x="235119" y="24819"/>
                </a:lnTo>
                <a:lnTo>
                  <a:pt x="277464" y="11263"/>
                </a:lnTo>
                <a:lnTo>
                  <a:pt x="321839" y="2873"/>
                </a:lnTo>
                <a:lnTo>
                  <a:pt x="367896" y="0"/>
                </a:lnTo>
                <a:lnTo>
                  <a:pt x="16615101" y="0"/>
                </a:lnTo>
                <a:lnTo>
                  <a:pt x="16661158" y="2873"/>
                </a:lnTo>
                <a:lnTo>
                  <a:pt x="16705533" y="11263"/>
                </a:lnTo>
                <a:lnTo>
                  <a:pt x="16747878" y="24819"/>
                </a:lnTo>
                <a:lnTo>
                  <a:pt x="16787845" y="43193"/>
                </a:lnTo>
                <a:lnTo>
                  <a:pt x="16825085" y="66037"/>
                </a:lnTo>
                <a:lnTo>
                  <a:pt x="16859249" y="93002"/>
                </a:lnTo>
                <a:lnTo>
                  <a:pt x="16889989" y="123739"/>
                </a:lnTo>
                <a:lnTo>
                  <a:pt x="16916956" y="157901"/>
                </a:lnTo>
                <a:lnTo>
                  <a:pt x="16939801" y="195138"/>
                </a:lnTo>
                <a:lnTo>
                  <a:pt x="16958177" y="235102"/>
                </a:lnTo>
                <a:lnTo>
                  <a:pt x="16971733" y="277445"/>
                </a:lnTo>
                <a:lnTo>
                  <a:pt x="16980123" y="321817"/>
                </a:lnTo>
                <a:lnTo>
                  <a:pt x="16982997" y="367870"/>
                </a:lnTo>
                <a:lnTo>
                  <a:pt x="16982997" y="8614202"/>
                </a:lnTo>
                <a:lnTo>
                  <a:pt x="16980123" y="8660256"/>
                </a:lnTo>
                <a:lnTo>
                  <a:pt x="16971733" y="8704628"/>
                </a:lnTo>
                <a:lnTo>
                  <a:pt x="16958177" y="8746970"/>
                </a:lnTo>
                <a:lnTo>
                  <a:pt x="16939801" y="8786934"/>
                </a:lnTo>
                <a:lnTo>
                  <a:pt x="16916956" y="8824171"/>
                </a:lnTo>
                <a:lnTo>
                  <a:pt x="16889989" y="8858333"/>
                </a:lnTo>
                <a:lnTo>
                  <a:pt x="16859249" y="8889071"/>
                </a:lnTo>
                <a:lnTo>
                  <a:pt x="16825085" y="8916036"/>
                </a:lnTo>
                <a:lnTo>
                  <a:pt x="16787845" y="8938880"/>
                </a:lnTo>
                <a:lnTo>
                  <a:pt x="16747878" y="8957254"/>
                </a:lnTo>
                <a:lnTo>
                  <a:pt x="16705533" y="8970810"/>
                </a:lnTo>
                <a:lnTo>
                  <a:pt x="16661158" y="8979199"/>
                </a:lnTo>
                <a:lnTo>
                  <a:pt x="16615101" y="89820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9143325" y="3422846"/>
            <a:ext cx="5655335" cy="944984"/>
          </a:xfrm>
          <a:custGeom>
            <a:avLst/>
            <a:gdLst/>
            <a:ahLst/>
            <a:cxnLst/>
            <a:rect l="l" t="t" r="r" b="b"/>
            <a:pathLst>
              <a:path w="3896995" h="952500">
                <a:moveTo>
                  <a:pt x="3422047" y="952499"/>
                </a:moveTo>
                <a:lnTo>
                  <a:pt x="474555" y="952499"/>
                </a:lnTo>
                <a:lnTo>
                  <a:pt x="425998" y="950041"/>
                </a:lnTo>
                <a:lnTo>
                  <a:pt x="378852" y="942824"/>
                </a:lnTo>
                <a:lnTo>
                  <a:pt x="333354" y="931090"/>
                </a:lnTo>
                <a:lnTo>
                  <a:pt x="289743" y="915079"/>
                </a:lnTo>
                <a:lnTo>
                  <a:pt x="248255" y="895031"/>
                </a:lnTo>
                <a:lnTo>
                  <a:pt x="209129" y="871187"/>
                </a:lnTo>
                <a:lnTo>
                  <a:pt x="172601" y="843786"/>
                </a:lnTo>
                <a:lnTo>
                  <a:pt x="138910" y="813070"/>
                </a:lnTo>
                <a:lnTo>
                  <a:pt x="108293" y="779277"/>
                </a:lnTo>
                <a:lnTo>
                  <a:pt x="80988" y="742650"/>
                </a:lnTo>
                <a:lnTo>
                  <a:pt x="57231" y="703427"/>
                </a:lnTo>
                <a:lnTo>
                  <a:pt x="37261" y="661850"/>
                </a:lnTo>
                <a:lnTo>
                  <a:pt x="21316" y="618157"/>
                </a:lnTo>
                <a:lnTo>
                  <a:pt x="9632" y="572591"/>
                </a:lnTo>
                <a:lnTo>
                  <a:pt x="2447" y="525391"/>
                </a:lnTo>
                <a:lnTo>
                  <a:pt x="0" y="476797"/>
                </a:lnTo>
                <a:lnTo>
                  <a:pt x="2447" y="428010"/>
                </a:lnTo>
                <a:lnTo>
                  <a:pt x="9632" y="380642"/>
                </a:lnTo>
                <a:lnTo>
                  <a:pt x="21316" y="334929"/>
                </a:lnTo>
                <a:lnTo>
                  <a:pt x="37261" y="291112"/>
                </a:lnTo>
                <a:lnTo>
                  <a:pt x="57231" y="249428"/>
                </a:lnTo>
                <a:lnTo>
                  <a:pt x="80988" y="210117"/>
                </a:lnTo>
                <a:lnTo>
                  <a:pt x="108293" y="173417"/>
                </a:lnTo>
                <a:lnTo>
                  <a:pt x="138910" y="139567"/>
                </a:lnTo>
                <a:lnTo>
                  <a:pt x="172601" y="108805"/>
                </a:lnTo>
                <a:lnTo>
                  <a:pt x="209129" y="81370"/>
                </a:lnTo>
                <a:lnTo>
                  <a:pt x="248255" y="57501"/>
                </a:lnTo>
                <a:lnTo>
                  <a:pt x="289743" y="37437"/>
                </a:lnTo>
                <a:lnTo>
                  <a:pt x="333354" y="21416"/>
                </a:lnTo>
                <a:lnTo>
                  <a:pt x="378852" y="9677"/>
                </a:lnTo>
                <a:lnTo>
                  <a:pt x="425998" y="2459"/>
                </a:lnTo>
                <a:lnTo>
                  <a:pt x="474555" y="0"/>
                </a:lnTo>
                <a:lnTo>
                  <a:pt x="3422047" y="0"/>
                </a:lnTo>
                <a:lnTo>
                  <a:pt x="3470604" y="2459"/>
                </a:lnTo>
                <a:lnTo>
                  <a:pt x="3517750" y="9677"/>
                </a:lnTo>
                <a:lnTo>
                  <a:pt x="3563247" y="21416"/>
                </a:lnTo>
                <a:lnTo>
                  <a:pt x="3606859" y="37437"/>
                </a:lnTo>
                <a:lnTo>
                  <a:pt x="3648346" y="57501"/>
                </a:lnTo>
                <a:lnTo>
                  <a:pt x="3687473" y="81370"/>
                </a:lnTo>
                <a:lnTo>
                  <a:pt x="3724000" y="108805"/>
                </a:lnTo>
                <a:lnTo>
                  <a:pt x="3757691" y="139567"/>
                </a:lnTo>
                <a:lnTo>
                  <a:pt x="3788308" y="173417"/>
                </a:lnTo>
                <a:lnTo>
                  <a:pt x="3815614" y="210117"/>
                </a:lnTo>
                <a:lnTo>
                  <a:pt x="3839370" y="249428"/>
                </a:lnTo>
                <a:lnTo>
                  <a:pt x="3859340" y="291112"/>
                </a:lnTo>
                <a:lnTo>
                  <a:pt x="3875286" y="334929"/>
                </a:lnTo>
                <a:lnTo>
                  <a:pt x="3886970" y="380642"/>
                </a:lnTo>
                <a:lnTo>
                  <a:pt x="3894154" y="428010"/>
                </a:lnTo>
                <a:lnTo>
                  <a:pt x="3896602" y="476797"/>
                </a:lnTo>
                <a:lnTo>
                  <a:pt x="3893963" y="525391"/>
                </a:lnTo>
                <a:lnTo>
                  <a:pt x="3886613" y="572591"/>
                </a:lnTo>
                <a:lnTo>
                  <a:pt x="3874788" y="618157"/>
                </a:lnTo>
                <a:lnTo>
                  <a:pt x="3858728" y="661850"/>
                </a:lnTo>
                <a:lnTo>
                  <a:pt x="3838669" y="703427"/>
                </a:lnTo>
                <a:lnTo>
                  <a:pt x="3814849" y="742650"/>
                </a:lnTo>
                <a:lnTo>
                  <a:pt x="3787505" y="779277"/>
                </a:lnTo>
                <a:lnTo>
                  <a:pt x="3756875" y="813070"/>
                </a:lnTo>
                <a:lnTo>
                  <a:pt x="3723196" y="843786"/>
                </a:lnTo>
                <a:lnTo>
                  <a:pt x="3686707" y="871187"/>
                </a:lnTo>
                <a:lnTo>
                  <a:pt x="3647645" y="895031"/>
                </a:lnTo>
                <a:lnTo>
                  <a:pt x="3606246" y="915079"/>
                </a:lnTo>
                <a:lnTo>
                  <a:pt x="3562750" y="931090"/>
                </a:lnTo>
                <a:lnTo>
                  <a:pt x="3517393" y="942824"/>
                </a:lnTo>
                <a:lnTo>
                  <a:pt x="3470412" y="950041"/>
                </a:lnTo>
                <a:lnTo>
                  <a:pt x="3422047" y="952499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9168776" y="4530111"/>
            <a:ext cx="5656010" cy="931955"/>
          </a:xfrm>
          <a:custGeom>
            <a:avLst/>
            <a:gdLst/>
            <a:ahLst/>
            <a:cxnLst/>
            <a:rect l="l" t="t" r="r" b="b"/>
            <a:pathLst>
              <a:path w="3896994" h="952500">
                <a:moveTo>
                  <a:pt x="3422047" y="952499"/>
                </a:moveTo>
                <a:lnTo>
                  <a:pt x="474555" y="952499"/>
                </a:lnTo>
                <a:lnTo>
                  <a:pt x="425998" y="950041"/>
                </a:lnTo>
                <a:lnTo>
                  <a:pt x="378852" y="942824"/>
                </a:lnTo>
                <a:lnTo>
                  <a:pt x="333354" y="931090"/>
                </a:lnTo>
                <a:lnTo>
                  <a:pt x="289743" y="915079"/>
                </a:lnTo>
                <a:lnTo>
                  <a:pt x="248255" y="895031"/>
                </a:lnTo>
                <a:lnTo>
                  <a:pt x="209129" y="871187"/>
                </a:lnTo>
                <a:lnTo>
                  <a:pt x="172601" y="843786"/>
                </a:lnTo>
                <a:lnTo>
                  <a:pt x="138910" y="813070"/>
                </a:lnTo>
                <a:lnTo>
                  <a:pt x="108293" y="779277"/>
                </a:lnTo>
                <a:lnTo>
                  <a:pt x="80988" y="742650"/>
                </a:lnTo>
                <a:lnTo>
                  <a:pt x="57231" y="703427"/>
                </a:lnTo>
                <a:lnTo>
                  <a:pt x="37261" y="661850"/>
                </a:lnTo>
                <a:lnTo>
                  <a:pt x="21316" y="618157"/>
                </a:lnTo>
                <a:lnTo>
                  <a:pt x="9632" y="572591"/>
                </a:lnTo>
                <a:lnTo>
                  <a:pt x="2447" y="525391"/>
                </a:lnTo>
                <a:lnTo>
                  <a:pt x="0" y="476797"/>
                </a:lnTo>
                <a:lnTo>
                  <a:pt x="2447" y="428010"/>
                </a:lnTo>
                <a:lnTo>
                  <a:pt x="9632" y="380642"/>
                </a:lnTo>
                <a:lnTo>
                  <a:pt x="21316" y="334929"/>
                </a:lnTo>
                <a:lnTo>
                  <a:pt x="37261" y="291112"/>
                </a:lnTo>
                <a:lnTo>
                  <a:pt x="57231" y="249428"/>
                </a:lnTo>
                <a:lnTo>
                  <a:pt x="80988" y="210117"/>
                </a:lnTo>
                <a:lnTo>
                  <a:pt x="108293" y="173417"/>
                </a:lnTo>
                <a:lnTo>
                  <a:pt x="138910" y="139567"/>
                </a:lnTo>
                <a:lnTo>
                  <a:pt x="172601" y="108805"/>
                </a:lnTo>
                <a:lnTo>
                  <a:pt x="209129" y="81370"/>
                </a:lnTo>
                <a:lnTo>
                  <a:pt x="248255" y="57501"/>
                </a:lnTo>
                <a:lnTo>
                  <a:pt x="289743" y="37437"/>
                </a:lnTo>
                <a:lnTo>
                  <a:pt x="333354" y="21416"/>
                </a:lnTo>
                <a:lnTo>
                  <a:pt x="378852" y="9677"/>
                </a:lnTo>
                <a:lnTo>
                  <a:pt x="425998" y="2459"/>
                </a:lnTo>
                <a:lnTo>
                  <a:pt x="474555" y="0"/>
                </a:lnTo>
                <a:lnTo>
                  <a:pt x="3422047" y="0"/>
                </a:lnTo>
                <a:lnTo>
                  <a:pt x="3470604" y="2459"/>
                </a:lnTo>
                <a:lnTo>
                  <a:pt x="3517750" y="9677"/>
                </a:lnTo>
                <a:lnTo>
                  <a:pt x="3563247" y="21416"/>
                </a:lnTo>
                <a:lnTo>
                  <a:pt x="3606859" y="37437"/>
                </a:lnTo>
                <a:lnTo>
                  <a:pt x="3648346" y="57501"/>
                </a:lnTo>
                <a:lnTo>
                  <a:pt x="3687473" y="81370"/>
                </a:lnTo>
                <a:lnTo>
                  <a:pt x="3724000" y="108805"/>
                </a:lnTo>
                <a:lnTo>
                  <a:pt x="3757691" y="139567"/>
                </a:lnTo>
                <a:lnTo>
                  <a:pt x="3788308" y="173417"/>
                </a:lnTo>
                <a:lnTo>
                  <a:pt x="3815614" y="210117"/>
                </a:lnTo>
                <a:lnTo>
                  <a:pt x="3839370" y="249428"/>
                </a:lnTo>
                <a:lnTo>
                  <a:pt x="3859340" y="291112"/>
                </a:lnTo>
                <a:lnTo>
                  <a:pt x="3875286" y="334929"/>
                </a:lnTo>
                <a:lnTo>
                  <a:pt x="3886970" y="380642"/>
                </a:lnTo>
                <a:lnTo>
                  <a:pt x="3894154" y="428010"/>
                </a:lnTo>
                <a:lnTo>
                  <a:pt x="3896602" y="476797"/>
                </a:lnTo>
                <a:lnTo>
                  <a:pt x="3893963" y="525391"/>
                </a:lnTo>
                <a:lnTo>
                  <a:pt x="3886613" y="572591"/>
                </a:lnTo>
                <a:lnTo>
                  <a:pt x="3874788" y="618157"/>
                </a:lnTo>
                <a:lnTo>
                  <a:pt x="3858728" y="661850"/>
                </a:lnTo>
                <a:lnTo>
                  <a:pt x="3838669" y="703427"/>
                </a:lnTo>
                <a:lnTo>
                  <a:pt x="3814849" y="742650"/>
                </a:lnTo>
                <a:lnTo>
                  <a:pt x="3787505" y="779277"/>
                </a:lnTo>
                <a:lnTo>
                  <a:pt x="3756875" y="813070"/>
                </a:lnTo>
                <a:lnTo>
                  <a:pt x="3723196" y="843786"/>
                </a:lnTo>
                <a:lnTo>
                  <a:pt x="3686707" y="871187"/>
                </a:lnTo>
                <a:lnTo>
                  <a:pt x="3647645" y="895031"/>
                </a:lnTo>
                <a:lnTo>
                  <a:pt x="3606246" y="915079"/>
                </a:lnTo>
                <a:lnTo>
                  <a:pt x="3562750" y="931090"/>
                </a:lnTo>
                <a:lnTo>
                  <a:pt x="3517393" y="942824"/>
                </a:lnTo>
                <a:lnTo>
                  <a:pt x="3470412" y="950041"/>
                </a:lnTo>
                <a:lnTo>
                  <a:pt x="3422047" y="952499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19204" y="5735448"/>
            <a:ext cx="5651656" cy="857239"/>
          </a:xfrm>
          <a:custGeom>
            <a:avLst/>
            <a:gdLst/>
            <a:ahLst/>
            <a:cxnLst/>
            <a:rect l="l" t="t" r="r" b="b"/>
            <a:pathLst>
              <a:path w="3896995" h="952500">
                <a:moveTo>
                  <a:pt x="3422047" y="952499"/>
                </a:moveTo>
                <a:lnTo>
                  <a:pt x="474555" y="952499"/>
                </a:lnTo>
                <a:lnTo>
                  <a:pt x="425998" y="950041"/>
                </a:lnTo>
                <a:lnTo>
                  <a:pt x="378852" y="942824"/>
                </a:lnTo>
                <a:lnTo>
                  <a:pt x="333354" y="931090"/>
                </a:lnTo>
                <a:lnTo>
                  <a:pt x="289743" y="915079"/>
                </a:lnTo>
                <a:lnTo>
                  <a:pt x="248255" y="895031"/>
                </a:lnTo>
                <a:lnTo>
                  <a:pt x="209129" y="871187"/>
                </a:lnTo>
                <a:lnTo>
                  <a:pt x="172601" y="843786"/>
                </a:lnTo>
                <a:lnTo>
                  <a:pt x="138910" y="813070"/>
                </a:lnTo>
                <a:lnTo>
                  <a:pt x="108293" y="779277"/>
                </a:lnTo>
                <a:lnTo>
                  <a:pt x="80988" y="742650"/>
                </a:lnTo>
                <a:lnTo>
                  <a:pt x="57231" y="703427"/>
                </a:lnTo>
                <a:lnTo>
                  <a:pt x="37261" y="661850"/>
                </a:lnTo>
                <a:lnTo>
                  <a:pt x="21316" y="618157"/>
                </a:lnTo>
                <a:lnTo>
                  <a:pt x="9632" y="572591"/>
                </a:lnTo>
                <a:lnTo>
                  <a:pt x="2447" y="525391"/>
                </a:lnTo>
                <a:lnTo>
                  <a:pt x="0" y="476797"/>
                </a:lnTo>
                <a:lnTo>
                  <a:pt x="2447" y="428010"/>
                </a:lnTo>
                <a:lnTo>
                  <a:pt x="9632" y="380642"/>
                </a:lnTo>
                <a:lnTo>
                  <a:pt x="21316" y="334929"/>
                </a:lnTo>
                <a:lnTo>
                  <a:pt x="37261" y="291112"/>
                </a:lnTo>
                <a:lnTo>
                  <a:pt x="57231" y="249428"/>
                </a:lnTo>
                <a:lnTo>
                  <a:pt x="80988" y="210117"/>
                </a:lnTo>
                <a:lnTo>
                  <a:pt x="108293" y="173417"/>
                </a:lnTo>
                <a:lnTo>
                  <a:pt x="138910" y="139567"/>
                </a:lnTo>
                <a:lnTo>
                  <a:pt x="172601" y="108805"/>
                </a:lnTo>
                <a:lnTo>
                  <a:pt x="209129" y="81370"/>
                </a:lnTo>
                <a:lnTo>
                  <a:pt x="248255" y="57501"/>
                </a:lnTo>
                <a:lnTo>
                  <a:pt x="289743" y="37437"/>
                </a:lnTo>
                <a:lnTo>
                  <a:pt x="333354" y="21416"/>
                </a:lnTo>
                <a:lnTo>
                  <a:pt x="378852" y="9677"/>
                </a:lnTo>
                <a:lnTo>
                  <a:pt x="425998" y="2459"/>
                </a:lnTo>
                <a:lnTo>
                  <a:pt x="474555" y="0"/>
                </a:lnTo>
                <a:lnTo>
                  <a:pt x="3422047" y="0"/>
                </a:lnTo>
                <a:lnTo>
                  <a:pt x="3470604" y="2459"/>
                </a:lnTo>
                <a:lnTo>
                  <a:pt x="3517750" y="9677"/>
                </a:lnTo>
                <a:lnTo>
                  <a:pt x="3563247" y="21416"/>
                </a:lnTo>
                <a:lnTo>
                  <a:pt x="3606859" y="37437"/>
                </a:lnTo>
                <a:lnTo>
                  <a:pt x="3648346" y="57501"/>
                </a:lnTo>
                <a:lnTo>
                  <a:pt x="3687473" y="81370"/>
                </a:lnTo>
                <a:lnTo>
                  <a:pt x="3724000" y="108805"/>
                </a:lnTo>
                <a:lnTo>
                  <a:pt x="3757691" y="139567"/>
                </a:lnTo>
                <a:lnTo>
                  <a:pt x="3788308" y="173417"/>
                </a:lnTo>
                <a:lnTo>
                  <a:pt x="3815614" y="210117"/>
                </a:lnTo>
                <a:lnTo>
                  <a:pt x="3839370" y="249428"/>
                </a:lnTo>
                <a:lnTo>
                  <a:pt x="3859340" y="291112"/>
                </a:lnTo>
                <a:lnTo>
                  <a:pt x="3875286" y="334929"/>
                </a:lnTo>
                <a:lnTo>
                  <a:pt x="3886970" y="380642"/>
                </a:lnTo>
                <a:lnTo>
                  <a:pt x="3894154" y="428010"/>
                </a:lnTo>
                <a:lnTo>
                  <a:pt x="3896602" y="476797"/>
                </a:lnTo>
                <a:lnTo>
                  <a:pt x="3893963" y="525391"/>
                </a:lnTo>
                <a:lnTo>
                  <a:pt x="3886613" y="572591"/>
                </a:lnTo>
                <a:lnTo>
                  <a:pt x="3874788" y="618157"/>
                </a:lnTo>
                <a:lnTo>
                  <a:pt x="3858728" y="661850"/>
                </a:lnTo>
                <a:lnTo>
                  <a:pt x="3838669" y="703427"/>
                </a:lnTo>
                <a:lnTo>
                  <a:pt x="3814849" y="742650"/>
                </a:lnTo>
                <a:lnTo>
                  <a:pt x="3787505" y="779277"/>
                </a:lnTo>
                <a:lnTo>
                  <a:pt x="3756875" y="813070"/>
                </a:lnTo>
                <a:lnTo>
                  <a:pt x="3723196" y="843786"/>
                </a:lnTo>
                <a:lnTo>
                  <a:pt x="3686707" y="871187"/>
                </a:lnTo>
                <a:lnTo>
                  <a:pt x="3647645" y="895031"/>
                </a:lnTo>
                <a:lnTo>
                  <a:pt x="3606246" y="915079"/>
                </a:lnTo>
                <a:lnTo>
                  <a:pt x="3562750" y="931090"/>
                </a:lnTo>
                <a:lnTo>
                  <a:pt x="3517393" y="942824"/>
                </a:lnTo>
                <a:lnTo>
                  <a:pt x="3470412" y="950041"/>
                </a:lnTo>
                <a:lnTo>
                  <a:pt x="3422047" y="952499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418292" y="3658781"/>
            <a:ext cx="5105400" cy="2936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Поищите </a:t>
            </a:r>
            <a:r>
              <a:rPr lang="ru-RU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еще два-три источника</a:t>
            </a:r>
            <a:endParaRPr sz="3100" b="1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382317" y="2251988"/>
            <a:ext cx="9534083" cy="952500"/>
          </a:xfrm>
          <a:custGeom>
            <a:avLst/>
            <a:gdLst/>
            <a:ahLst/>
            <a:cxnLst/>
            <a:rect l="l" t="t" r="r" b="b"/>
            <a:pathLst>
              <a:path w="8439785" h="952500">
                <a:moveTo>
                  <a:pt x="7964742" y="952499"/>
                </a:moveTo>
                <a:lnTo>
                  <a:pt x="475013" y="952499"/>
                </a:lnTo>
                <a:lnTo>
                  <a:pt x="426409" y="950041"/>
                </a:lnTo>
                <a:lnTo>
                  <a:pt x="379218" y="942824"/>
                </a:lnTo>
                <a:lnTo>
                  <a:pt x="333676" y="931090"/>
                </a:lnTo>
                <a:lnTo>
                  <a:pt x="290023" y="915079"/>
                </a:lnTo>
                <a:lnTo>
                  <a:pt x="248495" y="895031"/>
                </a:lnTo>
                <a:lnTo>
                  <a:pt x="209331" y="871187"/>
                </a:lnTo>
                <a:lnTo>
                  <a:pt x="172768" y="843786"/>
                </a:lnTo>
                <a:lnTo>
                  <a:pt x="139045" y="813070"/>
                </a:lnTo>
                <a:lnTo>
                  <a:pt x="108398" y="779277"/>
                </a:lnTo>
                <a:lnTo>
                  <a:pt x="81066" y="742650"/>
                </a:lnTo>
                <a:lnTo>
                  <a:pt x="57286" y="703427"/>
                </a:lnTo>
                <a:lnTo>
                  <a:pt x="37297" y="661850"/>
                </a:lnTo>
                <a:lnTo>
                  <a:pt x="21336" y="618157"/>
                </a:lnTo>
                <a:lnTo>
                  <a:pt x="9641" y="572591"/>
                </a:lnTo>
                <a:lnTo>
                  <a:pt x="2450" y="525391"/>
                </a:lnTo>
                <a:lnTo>
                  <a:pt x="0" y="476797"/>
                </a:lnTo>
                <a:lnTo>
                  <a:pt x="2450" y="428010"/>
                </a:lnTo>
                <a:lnTo>
                  <a:pt x="9641" y="380642"/>
                </a:lnTo>
                <a:lnTo>
                  <a:pt x="21336" y="334929"/>
                </a:lnTo>
                <a:lnTo>
                  <a:pt x="37297" y="291112"/>
                </a:lnTo>
                <a:lnTo>
                  <a:pt x="57286" y="249428"/>
                </a:lnTo>
                <a:lnTo>
                  <a:pt x="81066" y="210117"/>
                </a:lnTo>
                <a:lnTo>
                  <a:pt x="108398" y="173417"/>
                </a:lnTo>
                <a:lnTo>
                  <a:pt x="139045" y="139567"/>
                </a:lnTo>
                <a:lnTo>
                  <a:pt x="172768" y="108805"/>
                </a:lnTo>
                <a:lnTo>
                  <a:pt x="209331" y="81370"/>
                </a:lnTo>
                <a:lnTo>
                  <a:pt x="248495" y="57501"/>
                </a:lnTo>
                <a:lnTo>
                  <a:pt x="290023" y="37437"/>
                </a:lnTo>
                <a:lnTo>
                  <a:pt x="333676" y="21416"/>
                </a:lnTo>
                <a:lnTo>
                  <a:pt x="379218" y="9677"/>
                </a:lnTo>
                <a:lnTo>
                  <a:pt x="426409" y="2459"/>
                </a:lnTo>
                <a:lnTo>
                  <a:pt x="475013" y="0"/>
                </a:lnTo>
                <a:lnTo>
                  <a:pt x="7964742" y="0"/>
                </a:lnTo>
                <a:lnTo>
                  <a:pt x="8013346" y="2459"/>
                </a:lnTo>
                <a:lnTo>
                  <a:pt x="8060537" y="9677"/>
                </a:lnTo>
                <a:lnTo>
                  <a:pt x="8106079" y="21416"/>
                </a:lnTo>
                <a:lnTo>
                  <a:pt x="8149732" y="37437"/>
                </a:lnTo>
                <a:lnTo>
                  <a:pt x="8191260" y="57501"/>
                </a:lnTo>
                <a:lnTo>
                  <a:pt x="8230424" y="81370"/>
                </a:lnTo>
                <a:lnTo>
                  <a:pt x="8266987" y="108805"/>
                </a:lnTo>
                <a:lnTo>
                  <a:pt x="8300710" y="139567"/>
                </a:lnTo>
                <a:lnTo>
                  <a:pt x="8331357" y="173417"/>
                </a:lnTo>
                <a:lnTo>
                  <a:pt x="8358689" y="210117"/>
                </a:lnTo>
                <a:lnTo>
                  <a:pt x="8382468" y="249428"/>
                </a:lnTo>
                <a:lnTo>
                  <a:pt x="8402458" y="291112"/>
                </a:lnTo>
                <a:lnTo>
                  <a:pt x="8418419" y="334929"/>
                </a:lnTo>
                <a:lnTo>
                  <a:pt x="8430114" y="380642"/>
                </a:lnTo>
                <a:lnTo>
                  <a:pt x="8437305" y="428010"/>
                </a:lnTo>
                <a:lnTo>
                  <a:pt x="8439755" y="476797"/>
                </a:lnTo>
                <a:lnTo>
                  <a:pt x="8437114" y="525391"/>
                </a:lnTo>
                <a:lnTo>
                  <a:pt x="8429756" y="572591"/>
                </a:lnTo>
                <a:lnTo>
                  <a:pt x="8417921" y="618157"/>
                </a:lnTo>
                <a:lnTo>
                  <a:pt x="8401845" y="661850"/>
                </a:lnTo>
                <a:lnTo>
                  <a:pt x="8381767" y="703427"/>
                </a:lnTo>
                <a:lnTo>
                  <a:pt x="8357923" y="742650"/>
                </a:lnTo>
                <a:lnTo>
                  <a:pt x="8330553" y="779277"/>
                </a:lnTo>
                <a:lnTo>
                  <a:pt x="8299893" y="813070"/>
                </a:lnTo>
                <a:lnTo>
                  <a:pt x="8266183" y="843786"/>
                </a:lnTo>
                <a:lnTo>
                  <a:pt x="8229658" y="871187"/>
                </a:lnTo>
                <a:lnTo>
                  <a:pt x="8190558" y="895031"/>
                </a:lnTo>
                <a:lnTo>
                  <a:pt x="8149120" y="915079"/>
                </a:lnTo>
                <a:lnTo>
                  <a:pt x="8105581" y="931090"/>
                </a:lnTo>
                <a:lnTo>
                  <a:pt x="8060180" y="942824"/>
                </a:lnTo>
                <a:lnTo>
                  <a:pt x="8013154" y="950041"/>
                </a:lnTo>
                <a:lnTo>
                  <a:pt x="7964742" y="952499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217491" y="2397547"/>
            <a:ext cx="83058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b="1" spc="3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Чтобы </a:t>
            </a:r>
            <a:r>
              <a:rPr lang="ru-RU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проверить информацию, которую вы получили в интернете, следуйте следующим рекомендациям:</a:t>
            </a:r>
            <a:endParaRPr b="1" spc="3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9"/>
          <p:cNvSpPr txBox="1">
            <a:spLocks/>
          </p:cNvSpPr>
          <p:nvPr/>
        </p:nvSpPr>
        <p:spPr>
          <a:xfrm>
            <a:off x="1891735" y="787641"/>
            <a:ext cx="14031171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8750" b="0" i="0">
                <a:solidFill>
                  <a:srgbClr val="171717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600" b="1" kern="0" cap="all" dirty="0" smtClean="0"/>
              <a:t> </a:t>
            </a:r>
            <a:r>
              <a:rPr lang="ru-RU" sz="3200" b="1" kern="0" cap="all" spc="3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Правило 11</a:t>
            </a: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«ПРОВЕРЯЙТЕ ИНФОРМАЦИЮ»</a:t>
            </a:r>
            <a:endParaRPr lang="ru-RU" sz="1800" kern="0" spc="3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104" y="2054865"/>
            <a:ext cx="3394196" cy="388211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856487" y="2397547"/>
            <a:ext cx="347549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Проверка информации — довольно сложный процесс, и даже взрослые люди далеко не всегда справляются с этим. 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object 15"/>
          <p:cNvSpPr txBox="1"/>
          <p:nvPr/>
        </p:nvSpPr>
        <p:spPr>
          <a:xfrm>
            <a:off x="8707480" y="4790027"/>
            <a:ext cx="6629400" cy="2936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Найдите первоисточник</a:t>
            </a:r>
            <a:endParaRPr sz="3100" b="1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8641979" y="5835664"/>
            <a:ext cx="7014758" cy="5834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Задайте себе вопрос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«Можно ли ему доверять?</a:t>
            </a:r>
            <a:endParaRPr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18"/>
          <p:cNvSpPr/>
          <p:nvPr/>
        </p:nvSpPr>
        <p:spPr>
          <a:xfrm>
            <a:off x="7382317" y="7096547"/>
            <a:ext cx="9534083" cy="952500"/>
          </a:xfrm>
          <a:custGeom>
            <a:avLst/>
            <a:gdLst/>
            <a:ahLst/>
            <a:cxnLst/>
            <a:rect l="l" t="t" r="r" b="b"/>
            <a:pathLst>
              <a:path w="8439785" h="952500">
                <a:moveTo>
                  <a:pt x="7964742" y="952499"/>
                </a:moveTo>
                <a:lnTo>
                  <a:pt x="475013" y="952499"/>
                </a:lnTo>
                <a:lnTo>
                  <a:pt x="426409" y="950041"/>
                </a:lnTo>
                <a:lnTo>
                  <a:pt x="379218" y="942824"/>
                </a:lnTo>
                <a:lnTo>
                  <a:pt x="333676" y="931090"/>
                </a:lnTo>
                <a:lnTo>
                  <a:pt x="290023" y="915079"/>
                </a:lnTo>
                <a:lnTo>
                  <a:pt x="248495" y="895031"/>
                </a:lnTo>
                <a:lnTo>
                  <a:pt x="209331" y="871187"/>
                </a:lnTo>
                <a:lnTo>
                  <a:pt x="172768" y="843786"/>
                </a:lnTo>
                <a:lnTo>
                  <a:pt x="139045" y="813070"/>
                </a:lnTo>
                <a:lnTo>
                  <a:pt x="108398" y="779277"/>
                </a:lnTo>
                <a:lnTo>
                  <a:pt x="81066" y="742650"/>
                </a:lnTo>
                <a:lnTo>
                  <a:pt x="57286" y="703427"/>
                </a:lnTo>
                <a:lnTo>
                  <a:pt x="37297" y="661850"/>
                </a:lnTo>
                <a:lnTo>
                  <a:pt x="21336" y="618157"/>
                </a:lnTo>
                <a:lnTo>
                  <a:pt x="9641" y="572591"/>
                </a:lnTo>
                <a:lnTo>
                  <a:pt x="2450" y="525391"/>
                </a:lnTo>
                <a:lnTo>
                  <a:pt x="0" y="476797"/>
                </a:lnTo>
                <a:lnTo>
                  <a:pt x="2450" y="428010"/>
                </a:lnTo>
                <a:lnTo>
                  <a:pt x="9641" y="380642"/>
                </a:lnTo>
                <a:lnTo>
                  <a:pt x="21336" y="334929"/>
                </a:lnTo>
                <a:lnTo>
                  <a:pt x="37297" y="291112"/>
                </a:lnTo>
                <a:lnTo>
                  <a:pt x="57286" y="249428"/>
                </a:lnTo>
                <a:lnTo>
                  <a:pt x="81066" y="210117"/>
                </a:lnTo>
                <a:lnTo>
                  <a:pt x="108398" y="173417"/>
                </a:lnTo>
                <a:lnTo>
                  <a:pt x="139045" y="139567"/>
                </a:lnTo>
                <a:lnTo>
                  <a:pt x="172768" y="108805"/>
                </a:lnTo>
                <a:lnTo>
                  <a:pt x="209331" y="81370"/>
                </a:lnTo>
                <a:lnTo>
                  <a:pt x="248495" y="57501"/>
                </a:lnTo>
                <a:lnTo>
                  <a:pt x="290023" y="37437"/>
                </a:lnTo>
                <a:lnTo>
                  <a:pt x="333676" y="21416"/>
                </a:lnTo>
                <a:lnTo>
                  <a:pt x="379218" y="9677"/>
                </a:lnTo>
                <a:lnTo>
                  <a:pt x="426409" y="2459"/>
                </a:lnTo>
                <a:lnTo>
                  <a:pt x="475013" y="0"/>
                </a:lnTo>
                <a:lnTo>
                  <a:pt x="7964742" y="0"/>
                </a:lnTo>
                <a:lnTo>
                  <a:pt x="8013346" y="2459"/>
                </a:lnTo>
                <a:lnTo>
                  <a:pt x="8060537" y="9677"/>
                </a:lnTo>
                <a:lnTo>
                  <a:pt x="8106079" y="21416"/>
                </a:lnTo>
                <a:lnTo>
                  <a:pt x="8149732" y="37437"/>
                </a:lnTo>
                <a:lnTo>
                  <a:pt x="8191260" y="57501"/>
                </a:lnTo>
                <a:lnTo>
                  <a:pt x="8230424" y="81370"/>
                </a:lnTo>
                <a:lnTo>
                  <a:pt x="8266987" y="108805"/>
                </a:lnTo>
                <a:lnTo>
                  <a:pt x="8300710" y="139567"/>
                </a:lnTo>
                <a:lnTo>
                  <a:pt x="8331357" y="173417"/>
                </a:lnTo>
                <a:lnTo>
                  <a:pt x="8358689" y="210117"/>
                </a:lnTo>
                <a:lnTo>
                  <a:pt x="8382468" y="249428"/>
                </a:lnTo>
                <a:lnTo>
                  <a:pt x="8402458" y="291112"/>
                </a:lnTo>
                <a:lnTo>
                  <a:pt x="8418419" y="334929"/>
                </a:lnTo>
                <a:lnTo>
                  <a:pt x="8430114" y="380642"/>
                </a:lnTo>
                <a:lnTo>
                  <a:pt x="8437305" y="428010"/>
                </a:lnTo>
                <a:lnTo>
                  <a:pt x="8439755" y="476797"/>
                </a:lnTo>
                <a:lnTo>
                  <a:pt x="8437114" y="525391"/>
                </a:lnTo>
                <a:lnTo>
                  <a:pt x="8429756" y="572591"/>
                </a:lnTo>
                <a:lnTo>
                  <a:pt x="8417921" y="618157"/>
                </a:lnTo>
                <a:lnTo>
                  <a:pt x="8401845" y="661850"/>
                </a:lnTo>
                <a:lnTo>
                  <a:pt x="8381767" y="703427"/>
                </a:lnTo>
                <a:lnTo>
                  <a:pt x="8357923" y="742650"/>
                </a:lnTo>
                <a:lnTo>
                  <a:pt x="8330553" y="779277"/>
                </a:lnTo>
                <a:lnTo>
                  <a:pt x="8299893" y="813070"/>
                </a:lnTo>
                <a:lnTo>
                  <a:pt x="8266183" y="843786"/>
                </a:lnTo>
                <a:lnTo>
                  <a:pt x="8229658" y="871187"/>
                </a:lnTo>
                <a:lnTo>
                  <a:pt x="8190558" y="895031"/>
                </a:lnTo>
                <a:lnTo>
                  <a:pt x="8149120" y="915079"/>
                </a:lnTo>
                <a:lnTo>
                  <a:pt x="8105581" y="931090"/>
                </a:lnTo>
                <a:lnTo>
                  <a:pt x="8060180" y="942824"/>
                </a:lnTo>
                <a:lnTo>
                  <a:pt x="8013154" y="950041"/>
                </a:lnTo>
                <a:lnTo>
                  <a:pt x="7964742" y="952499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5"/>
          <p:cNvSpPr txBox="1"/>
          <p:nvPr/>
        </p:nvSpPr>
        <p:spPr>
          <a:xfrm>
            <a:off x="8217491" y="7253748"/>
            <a:ext cx="7969621" cy="8604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lvl="0" algn="ctr" fontAlgn="base"/>
            <a:r>
              <a:rPr lang="ru-RU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Проверьте</a:t>
            </a:r>
            <a:r>
              <a:rPr lang="ru-RU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есть ли в Сети другие мнения и факты, которые опровергают или подтверждают сказанное.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endParaRPr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object 2"/>
          <p:cNvPicPr/>
          <p:nvPr/>
        </p:nvPicPr>
        <p:blipFill rotWithShape="1">
          <a:blip r:embed="rId3" cstate="print"/>
          <a:srcRect l="52248" t="53401" r="33395" b="14361"/>
          <a:stretch/>
        </p:blipFill>
        <p:spPr>
          <a:xfrm>
            <a:off x="1965104" y="5936809"/>
            <a:ext cx="3366876" cy="3697186"/>
          </a:xfrm>
          <a:prstGeom prst="rect">
            <a:avLst/>
          </a:prstGeom>
        </p:spPr>
      </p:pic>
      <p:sp>
        <p:nvSpPr>
          <p:cNvPr id="21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1044194" y="-59244"/>
            <a:ext cx="812293" cy="77024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5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sz="5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0147" y="812767"/>
            <a:ext cx="2312375" cy="774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96686"/>
            <a:ext cx="17607900" cy="9635251"/>
            <a:chOff x="0" y="651748"/>
            <a:chExt cx="17607900" cy="9635251"/>
          </a:xfrm>
        </p:grpSpPr>
        <p:sp>
          <p:nvSpPr>
            <p:cNvPr id="3" name="object 3"/>
            <p:cNvSpPr/>
            <p:nvPr/>
          </p:nvSpPr>
          <p:spPr>
            <a:xfrm>
              <a:off x="4968225" y="651748"/>
              <a:ext cx="12639675" cy="8982075"/>
            </a:xfrm>
            <a:custGeom>
              <a:avLst/>
              <a:gdLst/>
              <a:ahLst/>
              <a:cxnLst/>
              <a:rect l="l" t="t" r="r" b="b"/>
              <a:pathLst>
                <a:path w="12639675" h="8982075">
                  <a:moveTo>
                    <a:pt x="12271626" y="8982073"/>
                  </a:moveTo>
                  <a:lnTo>
                    <a:pt x="367930" y="8982073"/>
                  </a:lnTo>
                  <a:lnTo>
                    <a:pt x="321869" y="8979199"/>
                  </a:lnTo>
                  <a:lnTo>
                    <a:pt x="277489" y="8970810"/>
                  </a:lnTo>
                  <a:lnTo>
                    <a:pt x="235140" y="8957254"/>
                  </a:lnTo>
                  <a:lnTo>
                    <a:pt x="195170" y="8938880"/>
                  </a:lnTo>
                  <a:lnTo>
                    <a:pt x="157926" y="8916036"/>
                  </a:lnTo>
                  <a:lnTo>
                    <a:pt x="123759" y="8889071"/>
                  </a:lnTo>
                  <a:lnTo>
                    <a:pt x="93017" y="8858333"/>
                  </a:lnTo>
                  <a:lnTo>
                    <a:pt x="66047" y="8824171"/>
                  </a:lnTo>
                  <a:lnTo>
                    <a:pt x="43200" y="8786934"/>
                  </a:lnTo>
                  <a:lnTo>
                    <a:pt x="24823" y="8746970"/>
                  </a:lnTo>
                  <a:lnTo>
                    <a:pt x="11264" y="8704628"/>
                  </a:lnTo>
                  <a:lnTo>
                    <a:pt x="2874" y="8660256"/>
                  </a:lnTo>
                  <a:lnTo>
                    <a:pt x="0" y="8614202"/>
                  </a:lnTo>
                  <a:lnTo>
                    <a:pt x="0" y="367870"/>
                  </a:lnTo>
                  <a:lnTo>
                    <a:pt x="2874" y="321817"/>
                  </a:lnTo>
                  <a:lnTo>
                    <a:pt x="11264" y="277445"/>
                  </a:lnTo>
                  <a:lnTo>
                    <a:pt x="24823" y="235102"/>
                  </a:lnTo>
                  <a:lnTo>
                    <a:pt x="43200" y="195138"/>
                  </a:lnTo>
                  <a:lnTo>
                    <a:pt x="66047" y="157901"/>
                  </a:lnTo>
                  <a:lnTo>
                    <a:pt x="93017" y="123739"/>
                  </a:lnTo>
                  <a:lnTo>
                    <a:pt x="123759" y="93002"/>
                  </a:lnTo>
                  <a:lnTo>
                    <a:pt x="157926" y="66037"/>
                  </a:lnTo>
                  <a:lnTo>
                    <a:pt x="195170" y="43193"/>
                  </a:lnTo>
                  <a:lnTo>
                    <a:pt x="235140" y="24819"/>
                  </a:lnTo>
                  <a:lnTo>
                    <a:pt x="277489" y="11263"/>
                  </a:lnTo>
                  <a:lnTo>
                    <a:pt x="321869" y="2873"/>
                  </a:lnTo>
                  <a:lnTo>
                    <a:pt x="367930" y="0"/>
                  </a:lnTo>
                  <a:lnTo>
                    <a:pt x="12271626" y="0"/>
                  </a:lnTo>
                  <a:lnTo>
                    <a:pt x="12317687" y="2873"/>
                  </a:lnTo>
                  <a:lnTo>
                    <a:pt x="12362067" y="11263"/>
                  </a:lnTo>
                  <a:lnTo>
                    <a:pt x="12404416" y="24819"/>
                  </a:lnTo>
                  <a:lnTo>
                    <a:pt x="12444387" y="43193"/>
                  </a:lnTo>
                  <a:lnTo>
                    <a:pt x="12481630" y="66037"/>
                  </a:lnTo>
                  <a:lnTo>
                    <a:pt x="12515797" y="93002"/>
                  </a:lnTo>
                  <a:lnTo>
                    <a:pt x="12546540" y="123739"/>
                  </a:lnTo>
                  <a:lnTo>
                    <a:pt x="12573509" y="157901"/>
                  </a:lnTo>
                  <a:lnTo>
                    <a:pt x="12596357" y="195138"/>
                  </a:lnTo>
                  <a:lnTo>
                    <a:pt x="12614734" y="235102"/>
                  </a:lnTo>
                  <a:lnTo>
                    <a:pt x="12628292" y="277445"/>
                  </a:lnTo>
                  <a:lnTo>
                    <a:pt x="12636683" y="321817"/>
                  </a:lnTo>
                  <a:lnTo>
                    <a:pt x="12639557" y="367870"/>
                  </a:lnTo>
                  <a:lnTo>
                    <a:pt x="12639557" y="8614202"/>
                  </a:lnTo>
                  <a:lnTo>
                    <a:pt x="12636683" y="8660256"/>
                  </a:lnTo>
                  <a:lnTo>
                    <a:pt x="12628292" y="8704628"/>
                  </a:lnTo>
                  <a:lnTo>
                    <a:pt x="12614734" y="8746970"/>
                  </a:lnTo>
                  <a:lnTo>
                    <a:pt x="12596357" y="8786934"/>
                  </a:lnTo>
                  <a:lnTo>
                    <a:pt x="12573509" y="8824171"/>
                  </a:lnTo>
                  <a:lnTo>
                    <a:pt x="12546540" y="8858333"/>
                  </a:lnTo>
                  <a:lnTo>
                    <a:pt x="12515797" y="8889071"/>
                  </a:lnTo>
                  <a:lnTo>
                    <a:pt x="12481630" y="8916036"/>
                  </a:lnTo>
                  <a:lnTo>
                    <a:pt x="12444387" y="8938880"/>
                  </a:lnTo>
                  <a:lnTo>
                    <a:pt x="12404416" y="8957254"/>
                  </a:lnTo>
                  <a:lnTo>
                    <a:pt x="12362067" y="8970810"/>
                  </a:lnTo>
                  <a:lnTo>
                    <a:pt x="12317687" y="8979199"/>
                  </a:lnTo>
                  <a:lnTo>
                    <a:pt x="12271626" y="8982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4972930" y="1606331"/>
              <a:ext cx="12630150" cy="0"/>
            </a:xfrm>
            <a:custGeom>
              <a:avLst/>
              <a:gdLst/>
              <a:ahLst/>
              <a:cxnLst/>
              <a:rect l="l" t="t" r="r" b="b"/>
              <a:pathLst>
                <a:path w="12630150">
                  <a:moveTo>
                    <a:pt x="0" y="0"/>
                  </a:moveTo>
                  <a:lnTo>
                    <a:pt x="126301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06317" y="1026771"/>
              <a:ext cx="219074" cy="2190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46187" y="1026771"/>
              <a:ext cx="219074" cy="2190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6057" y="1026771"/>
              <a:ext cx="219074" cy="2190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627622"/>
              <a:ext cx="6797601" cy="8659377"/>
            </a:xfrm>
            <a:prstGeom prst="rect">
              <a:avLst/>
            </a:prstGeom>
          </p:spPr>
        </p:pic>
      </p:grpSp>
      <p:sp>
        <p:nvSpPr>
          <p:cNvPr id="13" name="object 9"/>
          <p:cNvSpPr txBox="1">
            <a:spLocks/>
          </p:cNvSpPr>
          <p:nvPr/>
        </p:nvSpPr>
        <p:spPr>
          <a:xfrm>
            <a:off x="4038600" y="723900"/>
            <a:ext cx="14031171" cy="1595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8750" b="0" i="0">
                <a:solidFill>
                  <a:srgbClr val="171717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600" b="1" kern="0" cap="all" dirty="0" smtClean="0"/>
              <a:t> </a:t>
            </a:r>
            <a:r>
              <a:rPr lang="ru-RU" sz="3200" b="1" kern="0" cap="all" spc="3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Правило 12</a:t>
            </a: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«ПОЗАБОТЬТЕСЬ ОБ «ОБЛАКЕ»</a:t>
            </a:r>
            <a:endParaRPr lang="ru-RU" sz="1800" kern="0" spc="3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object 10"/>
          <p:cNvSpPr/>
          <p:nvPr/>
        </p:nvSpPr>
        <p:spPr>
          <a:xfrm>
            <a:off x="8496300" y="2509447"/>
            <a:ext cx="5946450" cy="2739896"/>
          </a:xfrm>
          <a:custGeom>
            <a:avLst/>
            <a:gdLst/>
            <a:ahLst/>
            <a:cxnLst/>
            <a:rect l="l" t="t" r="r" b="b"/>
            <a:pathLst>
              <a:path w="4743450" h="5629275">
                <a:moveTo>
                  <a:pt x="4375177" y="5629238"/>
                </a:moveTo>
                <a:lnTo>
                  <a:pt x="368272" y="5629238"/>
                </a:lnTo>
                <a:lnTo>
                  <a:pt x="322168" y="5626366"/>
                </a:lnTo>
                <a:lnTo>
                  <a:pt x="277748" y="5617982"/>
                </a:lnTo>
                <a:lnTo>
                  <a:pt x="235359" y="5604434"/>
                </a:lnTo>
                <a:lnTo>
                  <a:pt x="195351" y="5586070"/>
                </a:lnTo>
                <a:lnTo>
                  <a:pt x="158073" y="5563240"/>
                </a:lnTo>
                <a:lnTo>
                  <a:pt x="123874" y="5536291"/>
                </a:lnTo>
                <a:lnTo>
                  <a:pt x="93103" y="5505571"/>
                </a:lnTo>
                <a:lnTo>
                  <a:pt x="66109" y="5471430"/>
                </a:lnTo>
                <a:lnTo>
                  <a:pt x="43240" y="5434214"/>
                </a:lnTo>
                <a:lnTo>
                  <a:pt x="24846" y="5394274"/>
                </a:lnTo>
                <a:lnTo>
                  <a:pt x="11275" y="5351957"/>
                </a:lnTo>
                <a:lnTo>
                  <a:pt x="2876" y="5307611"/>
                </a:lnTo>
                <a:lnTo>
                  <a:pt x="0" y="5261584"/>
                </a:lnTo>
                <a:lnTo>
                  <a:pt x="0" y="367653"/>
                </a:lnTo>
                <a:lnTo>
                  <a:pt x="2876" y="321627"/>
                </a:lnTo>
                <a:lnTo>
                  <a:pt x="11275" y="277281"/>
                </a:lnTo>
                <a:lnTo>
                  <a:pt x="24846" y="234963"/>
                </a:lnTo>
                <a:lnTo>
                  <a:pt x="43240" y="195023"/>
                </a:lnTo>
                <a:lnTo>
                  <a:pt x="66109" y="157808"/>
                </a:lnTo>
                <a:lnTo>
                  <a:pt x="93103" y="123666"/>
                </a:lnTo>
                <a:lnTo>
                  <a:pt x="123874" y="92947"/>
                </a:lnTo>
                <a:lnTo>
                  <a:pt x="158073" y="65998"/>
                </a:lnTo>
                <a:lnTo>
                  <a:pt x="195351" y="43167"/>
                </a:lnTo>
                <a:lnTo>
                  <a:pt x="235359" y="24804"/>
                </a:lnTo>
                <a:lnTo>
                  <a:pt x="277748" y="11256"/>
                </a:lnTo>
                <a:lnTo>
                  <a:pt x="322168" y="2872"/>
                </a:lnTo>
                <a:lnTo>
                  <a:pt x="368272" y="0"/>
                </a:lnTo>
                <a:lnTo>
                  <a:pt x="4375177" y="0"/>
                </a:lnTo>
                <a:lnTo>
                  <a:pt x="4421280" y="2872"/>
                </a:lnTo>
                <a:lnTo>
                  <a:pt x="4465701" y="11256"/>
                </a:lnTo>
                <a:lnTo>
                  <a:pt x="4508090" y="24804"/>
                </a:lnTo>
                <a:lnTo>
                  <a:pt x="4548097" y="43167"/>
                </a:lnTo>
                <a:lnTo>
                  <a:pt x="4585375" y="65998"/>
                </a:lnTo>
                <a:lnTo>
                  <a:pt x="4619574" y="92947"/>
                </a:lnTo>
                <a:lnTo>
                  <a:pt x="4650345" y="123666"/>
                </a:lnTo>
                <a:lnTo>
                  <a:pt x="4677340" y="157808"/>
                </a:lnTo>
                <a:lnTo>
                  <a:pt x="4700209" y="195023"/>
                </a:lnTo>
                <a:lnTo>
                  <a:pt x="4718603" y="234963"/>
                </a:lnTo>
                <a:lnTo>
                  <a:pt x="4732174" y="277281"/>
                </a:lnTo>
                <a:lnTo>
                  <a:pt x="4740572" y="321627"/>
                </a:lnTo>
                <a:lnTo>
                  <a:pt x="4743449" y="367653"/>
                </a:lnTo>
                <a:lnTo>
                  <a:pt x="4743449" y="5261584"/>
                </a:lnTo>
                <a:lnTo>
                  <a:pt x="4740572" y="5307611"/>
                </a:lnTo>
                <a:lnTo>
                  <a:pt x="4732174" y="5351957"/>
                </a:lnTo>
                <a:lnTo>
                  <a:pt x="4718603" y="5394274"/>
                </a:lnTo>
                <a:lnTo>
                  <a:pt x="4700209" y="5434214"/>
                </a:lnTo>
                <a:lnTo>
                  <a:pt x="4677340" y="5471430"/>
                </a:lnTo>
                <a:lnTo>
                  <a:pt x="4650345" y="5505571"/>
                </a:lnTo>
                <a:lnTo>
                  <a:pt x="4619574" y="5536291"/>
                </a:lnTo>
                <a:lnTo>
                  <a:pt x="4585375" y="5563240"/>
                </a:lnTo>
                <a:lnTo>
                  <a:pt x="4548097" y="5586070"/>
                </a:lnTo>
                <a:lnTo>
                  <a:pt x="4508090" y="5604434"/>
                </a:lnTo>
                <a:lnTo>
                  <a:pt x="4465701" y="5617982"/>
                </a:lnTo>
                <a:lnTo>
                  <a:pt x="4421280" y="5626366"/>
                </a:lnTo>
                <a:lnTo>
                  <a:pt x="4375177" y="5629238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Прямоугольник 13"/>
          <p:cNvSpPr/>
          <p:nvPr/>
        </p:nvSpPr>
        <p:spPr>
          <a:xfrm>
            <a:off x="8802525" y="2781300"/>
            <a:ext cx="5334000" cy="2241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3000"/>
              </a:spcAft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Насколько надежны хранилища, вроде «Облако»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Mail.Ru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и можно ли там без опаски хранить документы?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bject 18"/>
          <p:cNvSpPr/>
          <p:nvPr/>
        </p:nvSpPr>
        <p:spPr>
          <a:xfrm>
            <a:off x="6799778" y="6040274"/>
            <a:ext cx="9534083" cy="952500"/>
          </a:xfrm>
          <a:custGeom>
            <a:avLst/>
            <a:gdLst/>
            <a:ahLst/>
            <a:cxnLst/>
            <a:rect l="l" t="t" r="r" b="b"/>
            <a:pathLst>
              <a:path w="8439785" h="952500">
                <a:moveTo>
                  <a:pt x="7964742" y="952499"/>
                </a:moveTo>
                <a:lnTo>
                  <a:pt x="475013" y="952499"/>
                </a:lnTo>
                <a:lnTo>
                  <a:pt x="426409" y="950041"/>
                </a:lnTo>
                <a:lnTo>
                  <a:pt x="379218" y="942824"/>
                </a:lnTo>
                <a:lnTo>
                  <a:pt x="333676" y="931090"/>
                </a:lnTo>
                <a:lnTo>
                  <a:pt x="290023" y="915079"/>
                </a:lnTo>
                <a:lnTo>
                  <a:pt x="248495" y="895031"/>
                </a:lnTo>
                <a:lnTo>
                  <a:pt x="209331" y="871187"/>
                </a:lnTo>
                <a:lnTo>
                  <a:pt x="172768" y="843786"/>
                </a:lnTo>
                <a:lnTo>
                  <a:pt x="139045" y="813070"/>
                </a:lnTo>
                <a:lnTo>
                  <a:pt x="108398" y="779277"/>
                </a:lnTo>
                <a:lnTo>
                  <a:pt x="81066" y="742650"/>
                </a:lnTo>
                <a:lnTo>
                  <a:pt x="57286" y="703427"/>
                </a:lnTo>
                <a:lnTo>
                  <a:pt x="37297" y="661850"/>
                </a:lnTo>
                <a:lnTo>
                  <a:pt x="21336" y="618157"/>
                </a:lnTo>
                <a:lnTo>
                  <a:pt x="9641" y="572591"/>
                </a:lnTo>
                <a:lnTo>
                  <a:pt x="2450" y="525391"/>
                </a:lnTo>
                <a:lnTo>
                  <a:pt x="0" y="476797"/>
                </a:lnTo>
                <a:lnTo>
                  <a:pt x="2450" y="428010"/>
                </a:lnTo>
                <a:lnTo>
                  <a:pt x="9641" y="380642"/>
                </a:lnTo>
                <a:lnTo>
                  <a:pt x="21336" y="334929"/>
                </a:lnTo>
                <a:lnTo>
                  <a:pt x="37297" y="291112"/>
                </a:lnTo>
                <a:lnTo>
                  <a:pt x="57286" y="249428"/>
                </a:lnTo>
                <a:lnTo>
                  <a:pt x="81066" y="210117"/>
                </a:lnTo>
                <a:lnTo>
                  <a:pt x="108398" y="173417"/>
                </a:lnTo>
                <a:lnTo>
                  <a:pt x="139045" y="139567"/>
                </a:lnTo>
                <a:lnTo>
                  <a:pt x="172768" y="108805"/>
                </a:lnTo>
                <a:lnTo>
                  <a:pt x="209331" y="81370"/>
                </a:lnTo>
                <a:lnTo>
                  <a:pt x="248495" y="57501"/>
                </a:lnTo>
                <a:lnTo>
                  <a:pt x="290023" y="37437"/>
                </a:lnTo>
                <a:lnTo>
                  <a:pt x="333676" y="21416"/>
                </a:lnTo>
                <a:lnTo>
                  <a:pt x="379218" y="9677"/>
                </a:lnTo>
                <a:lnTo>
                  <a:pt x="426409" y="2459"/>
                </a:lnTo>
                <a:lnTo>
                  <a:pt x="475013" y="0"/>
                </a:lnTo>
                <a:lnTo>
                  <a:pt x="7964742" y="0"/>
                </a:lnTo>
                <a:lnTo>
                  <a:pt x="8013346" y="2459"/>
                </a:lnTo>
                <a:lnTo>
                  <a:pt x="8060537" y="9677"/>
                </a:lnTo>
                <a:lnTo>
                  <a:pt x="8106079" y="21416"/>
                </a:lnTo>
                <a:lnTo>
                  <a:pt x="8149732" y="37437"/>
                </a:lnTo>
                <a:lnTo>
                  <a:pt x="8191260" y="57501"/>
                </a:lnTo>
                <a:lnTo>
                  <a:pt x="8230424" y="81370"/>
                </a:lnTo>
                <a:lnTo>
                  <a:pt x="8266987" y="108805"/>
                </a:lnTo>
                <a:lnTo>
                  <a:pt x="8300710" y="139567"/>
                </a:lnTo>
                <a:lnTo>
                  <a:pt x="8331357" y="173417"/>
                </a:lnTo>
                <a:lnTo>
                  <a:pt x="8358689" y="210117"/>
                </a:lnTo>
                <a:lnTo>
                  <a:pt x="8382468" y="249428"/>
                </a:lnTo>
                <a:lnTo>
                  <a:pt x="8402458" y="291112"/>
                </a:lnTo>
                <a:lnTo>
                  <a:pt x="8418419" y="334929"/>
                </a:lnTo>
                <a:lnTo>
                  <a:pt x="8430114" y="380642"/>
                </a:lnTo>
                <a:lnTo>
                  <a:pt x="8437305" y="428010"/>
                </a:lnTo>
                <a:lnTo>
                  <a:pt x="8439755" y="476797"/>
                </a:lnTo>
                <a:lnTo>
                  <a:pt x="8437114" y="525391"/>
                </a:lnTo>
                <a:lnTo>
                  <a:pt x="8429756" y="572591"/>
                </a:lnTo>
                <a:lnTo>
                  <a:pt x="8417921" y="618157"/>
                </a:lnTo>
                <a:lnTo>
                  <a:pt x="8401845" y="661850"/>
                </a:lnTo>
                <a:lnTo>
                  <a:pt x="8381767" y="703427"/>
                </a:lnTo>
                <a:lnTo>
                  <a:pt x="8357923" y="742650"/>
                </a:lnTo>
                <a:lnTo>
                  <a:pt x="8330553" y="779277"/>
                </a:lnTo>
                <a:lnTo>
                  <a:pt x="8299893" y="813070"/>
                </a:lnTo>
                <a:lnTo>
                  <a:pt x="8266183" y="843786"/>
                </a:lnTo>
                <a:lnTo>
                  <a:pt x="8229658" y="871187"/>
                </a:lnTo>
                <a:lnTo>
                  <a:pt x="8190558" y="895031"/>
                </a:lnTo>
                <a:lnTo>
                  <a:pt x="8149120" y="915079"/>
                </a:lnTo>
                <a:lnTo>
                  <a:pt x="8105581" y="931090"/>
                </a:lnTo>
                <a:lnTo>
                  <a:pt x="8060180" y="942824"/>
                </a:lnTo>
                <a:lnTo>
                  <a:pt x="8013154" y="950041"/>
                </a:lnTo>
                <a:lnTo>
                  <a:pt x="7964742" y="952499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Прямоугольник 15"/>
          <p:cNvSpPr/>
          <p:nvPr/>
        </p:nvSpPr>
        <p:spPr>
          <a:xfrm>
            <a:off x="5831294" y="6039413"/>
            <a:ext cx="101891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82270" algn="ctr"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kn23iuhuio12njkpuiy89y7&amp;R&amp;TFTGIY*(UYT&amp;*T^G!*OUH*&amp;GYUIHJK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)».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хотя бы такой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 «во#полеберезастояла123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0334859" y="5434108"/>
            <a:ext cx="1906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479144" y="7752813"/>
            <a:ext cx="10175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Не рекомендуется использовать один и тот же пароль для разных архивов.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990600" y="160776"/>
            <a:ext cx="909464" cy="83099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5250" y="745066"/>
            <a:ext cx="2312375" cy="774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51589"/>
            <a:ext cx="17312979" cy="9635411"/>
            <a:chOff x="365599" y="651748"/>
            <a:chExt cx="17312979" cy="9635411"/>
          </a:xfrm>
        </p:grpSpPr>
        <p:sp>
          <p:nvSpPr>
            <p:cNvPr id="3" name="object 3"/>
            <p:cNvSpPr/>
            <p:nvPr/>
          </p:nvSpPr>
          <p:spPr>
            <a:xfrm>
              <a:off x="2171878" y="651748"/>
              <a:ext cx="15506700" cy="8982075"/>
            </a:xfrm>
            <a:custGeom>
              <a:avLst/>
              <a:gdLst/>
              <a:ahLst/>
              <a:cxnLst/>
              <a:rect l="l" t="t" r="r" b="b"/>
              <a:pathLst>
                <a:path w="15506700" h="8982075">
                  <a:moveTo>
                    <a:pt x="15138867" y="8982073"/>
                  </a:moveTo>
                  <a:lnTo>
                    <a:pt x="367826" y="8982073"/>
                  </a:lnTo>
                  <a:lnTo>
                    <a:pt x="321778" y="8979199"/>
                  </a:lnTo>
                  <a:lnTo>
                    <a:pt x="277411" y="8970810"/>
                  </a:lnTo>
                  <a:lnTo>
                    <a:pt x="235074" y="8957254"/>
                  </a:lnTo>
                  <a:lnTo>
                    <a:pt x="195115" y="8938880"/>
                  </a:lnTo>
                  <a:lnTo>
                    <a:pt x="157882" y="8916036"/>
                  </a:lnTo>
                  <a:lnTo>
                    <a:pt x="123725" y="8889071"/>
                  </a:lnTo>
                  <a:lnTo>
                    <a:pt x="92991" y="8858333"/>
                  </a:lnTo>
                  <a:lnTo>
                    <a:pt x="66029" y="8824171"/>
                  </a:lnTo>
                  <a:lnTo>
                    <a:pt x="43188" y="8786934"/>
                  </a:lnTo>
                  <a:lnTo>
                    <a:pt x="24816" y="8746970"/>
                  </a:lnTo>
                  <a:lnTo>
                    <a:pt x="11261" y="8704628"/>
                  </a:lnTo>
                  <a:lnTo>
                    <a:pt x="2873" y="8660256"/>
                  </a:lnTo>
                  <a:lnTo>
                    <a:pt x="0" y="8614202"/>
                  </a:lnTo>
                  <a:lnTo>
                    <a:pt x="0" y="367870"/>
                  </a:lnTo>
                  <a:lnTo>
                    <a:pt x="2873" y="321817"/>
                  </a:lnTo>
                  <a:lnTo>
                    <a:pt x="11261" y="277445"/>
                  </a:lnTo>
                  <a:lnTo>
                    <a:pt x="24816" y="235102"/>
                  </a:lnTo>
                  <a:lnTo>
                    <a:pt x="43188" y="195138"/>
                  </a:lnTo>
                  <a:lnTo>
                    <a:pt x="66029" y="157901"/>
                  </a:lnTo>
                  <a:lnTo>
                    <a:pt x="92991" y="123739"/>
                  </a:lnTo>
                  <a:lnTo>
                    <a:pt x="123725" y="93002"/>
                  </a:lnTo>
                  <a:lnTo>
                    <a:pt x="157882" y="66037"/>
                  </a:lnTo>
                  <a:lnTo>
                    <a:pt x="195115" y="43193"/>
                  </a:lnTo>
                  <a:lnTo>
                    <a:pt x="235074" y="24819"/>
                  </a:lnTo>
                  <a:lnTo>
                    <a:pt x="277411" y="11263"/>
                  </a:lnTo>
                  <a:lnTo>
                    <a:pt x="321778" y="2873"/>
                  </a:lnTo>
                  <a:lnTo>
                    <a:pt x="367826" y="0"/>
                  </a:lnTo>
                  <a:lnTo>
                    <a:pt x="15138867" y="0"/>
                  </a:lnTo>
                  <a:lnTo>
                    <a:pt x="15184915" y="2873"/>
                  </a:lnTo>
                  <a:lnTo>
                    <a:pt x="15229282" y="11263"/>
                  </a:lnTo>
                  <a:lnTo>
                    <a:pt x="15271619" y="24819"/>
                  </a:lnTo>
                  <a:lnTo>
                    <a:pt x="15311578" y="43193"/>
                  </a:lnTo>
                  <a:lnTo>
                    <a:pt x="15348811" y="66037"/>
                  </a:lnTo>
                  <a:lnTo>
                    <a:pt x="15382968" y="93002"/>
                  </a:lnTo>
                  <a:lnTo>
                    <a:pt x="15413702" y="123739"/>
                  </a:lnTo>
                  <a:lnTo>
                    <a:pt x="15440664" y="157901"/>
                  </a:lnTo>
                  <a:lnTo>
                    <a:pt x="15463505" y="195138"/>
                  </a:lnTo>
                  <a:lnTo>
                    <a:pt x="15481877" y="235102"/>
                  </a:lnTo>
                  <a:lnTo>
                    <a:pt x="15495432" y="277445"/>
                  </a:lnTo>
                  <a:lnTo>
                    <a:pt x="15503820" y="321817"/>
                  </a:lnTo>
                  <a:lnTo>
                    <a:pt x="15506693" y="367870"/>
                  </a:lnTo>
                  <a:lnTo>
                    <a:pt x="15506693" y="8614202"/>
                  </a:lnTo>
                  <a:lnTo>
                    <a:pt x="15503820" y="8660256"/>
                  </a:lnTo>
                  <a:lnTo>
                    <a:pt x="15495432" y="8704628"/>
                  </a:lnTo>
                  <a:lnTo>
                    <a:pt x="15481877" y="8746970"/>
                  </a:lnTo>
                  <a:lnTo>
                    <a:pt x="15463505" y="8786934"/>
                  </a:lnTo>
                  <a:lnTo>
                    <a:pt x="15440664" y="8824171"/>
                  </a:lnTo>
                  <a:lnTo>
                    <a:pt x="15413702" y="8858333"/>
                  </a:lnTo>
                  <a:lnTo>
                    <a:pt x="15382968" y="8889071"/>
                  </a:lnTo>
                  <a:lnTo>
                    <a:pt x="15348811" y="8916036"/>
                  </a:lnTo>
                  <a:lnTo>
                    <a:pt x="15311578" y="8938880"/>
                  </a:lnTo>
                  <a:lnTo>
                    <a:pt x="15271619" y="8957254"/>
                  </a:lnTo>
                  <a:lnTo>
                    <a:pt x="15229282" y="8970810"/>
                  </a:lnTo>
                  <a:lnTo>
                    <a:pt x="15184915" y="8979199"/>
                  </a:lnTo>
                  <a:lnTo>
                    <a:pt x="15138867" y="8982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6062" y="7042309"/>
              <a:ext cx="2639695" cy="3244850"/>
            </a:xfrm>
            <a:custGeom>
              <a:avLst/>
              <a:gdLst/>
              <a:ahLst/>
              <a:cxnLst/>
              <a:rect l="l" t="t" r="r" b="b"/>
              <a:pathLst>
                <a:path w="2639695" h="3244850">
                  <a:moveTo>
                    <a:pt x="2639414" y="3244690"/>
                  </a:moveTo>
                  <a:lnTo>
                    <a:pt x="0" y="3244690"/>
                  </a:lnTo>
                  <a:lnTo>
                    <a:pt x="159303" y="1411250"/>
                  </a:lnTo>
                  <a:lnTo>
                    <a:pt x="282416" y="0"/>
                  </a:lnTo>
                  <a:lnTo>
                    <a:pt x="2325098" y="2259"/>
                  </a:lnTo>
                  <a:lnTo>
                    <a:pt x="2566657" y="2491802"/>
                  </a:lnTo>
                  <a:lnTo>
                    <a:pt x="2639414" y="324469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5599" y="1837673"/>
              <a:ext cx="2946610" cy="8438376"/>
            </a:xfrm>
            <a:prstGeom prst="rect">
              <a:avLst/>
            </a:prstGeom>
          </p:spPr>
        </p:pic>
      </p:grpSp>
      <p:sp>
        <p:nvSpPr>
          <p:cNvPr id="10" name="object 19"/>
          <p:cNvSpPr/>
          <p:nvPr/>
        </p:nvSpPr>
        <p:spPr>
          <a:xfrm>
            <a:off x="3657600" y="2247540"/>
            <a:ext cx="12954000" cy="7386124"/>
          </a:xfrm>
          <a:custGeom>
            <a:avLst/>
            <a:gdLst/>
            <a:ahLst/>
            <a:cxnLst/>
            <a:rect l="l" t="t" r="r" b="b"/>
            <a:pathLst>
              <a:path w="5853430" h="1666875">
                <a:moveTo>
                  <a:pt x="5663484" y="1666874"/>
                </a:moveTo>
                <a:lnTo>
                  <a:pt x="189916" y="1666874"/>
                </a:lnTo>
                <a:lnTo>
                  <a:pt x="139512" y="1660065"/>
                </a:lnTo>
                <a:lnTo>
                  <a:pt x="94168" y="1640859"/>
                </a:lnTo>
                <a:lnTo>
                  <a:pt x="55715" y="1611088"/>
                </a:lnTo>
                <a:lnTo>
                  <a:pt x="25982" y="1572586"/>
                </a:lnTo>
                <a:lnTo>
                  <a:pt x="6800" y="1527185"/>
                </a:lnTo>
                <a:lnTo>
                  <a:pt x="0" y="1476717"/>
                </a:lnTo>
                <a:lnTo>
                  <a:pt x="0" y="190157"/>
                </a:lnTo>
                <a:lnTo>
                  <a:pt x="6800" y="139689"/>
                </a:lnTo>
                <a:lnTo>
                  <a:pt x="25982" y="94288"/>
                </a:lnTo>
                <a:lnTo>
                  <a:pt x="55715" y="55786"/>
                </a:lnTo>
                <a:lnTo>
                  <a:pt x="94168" y="26015"/>
                </a:lnTo>
                <a:lnTo>
                  <a:pt x="139512" y="6809"/>
                </a:lnTo>
                <a:lnTo>
                  <a:pt x="189916" y="0"/>
                </a:lnTo>
                <a:lnTo>
                  <a:pt x="5663484" y="0"/>
                </a:lnTo>
                <a:lnTo>
                  <a:pt x="5713888" y="6809"/>
                </a:lnTo>
                <a:lnTo>
                  <a:pt x="5759232" y="26015"/>
                </a:lnTo>
                <a:lnTo>
                  <a:pt x="5797686" y="55786"/>
                </a:lnTo>
                <a:lnTo>
                  <a:pt x="5827418" y="94288"/>
                </a:lnTo>
                <a:lnTo>
                  <a:pt x="5846600" y="139689"/>
                </a:lnTo>
                <a:lnTo>
                  <a:pt x="5853401" y="190157"/>
                </a:lnTo>
                <a:lnTo>
                  <a:pt x="5853401" y="1476717"/>
                </a:lnTo>
                <a:lnTo>
                  <a:pt x="5846600" y="1527185"/>
                </a:lnTo>
                <a:lnTo>
                  <a:pt x="5827418" y="1572586"/>
                </a:lnTo>
                <a:lnTo>
                  <a:pt x="5797686" y="1611088"/>
                </a:lnTo>
                <a:lnTo>
                  <a:pt x="5759232" y="1640859"/>
                </a:lnTo>
                <a:lnTo>
                  <a:pt x="5713888" y="1660065"/>
                </a:lnTo>
                <a:lnTo>
                  <a:pt x="5663484" y="1666874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9"/>
          <p:cNvSpPr txBox="1">
            <a:spLocks/>
          </p:cNvSpPr>
          <p:nvPr/>
        </p:nvSpPr>
        <p:spPr>
          <a:xfrm>
            <a:off x="5119902" y="651589"/>
            <a:ext cx="9331235" cy="1595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8750" b="0" i="0">
                <a:solidFill>
                  <a:srgbClr val="171717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600" b="1" kern="0" cap="all" dirty="0" smtClean="0"/>
              <a:t> </a:t>
            </a:r>
            <a:r>
              <a:rPr lang="ru-RU" sz="3200" b="1" kern="0" cap="all" spc="3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Правило 13</a:t>
            </a: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«соблюдайте сетевой этикет»</a:t>
            </a:r>
            <a:endParaRPr lang="ru-RU" sz="1800" kern="0" spc="3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86200" y="2322419"/>
            <a:ext cx="124205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Не оскорбляйте других, не будьте навязчивым, не позволяйте своим негативным эмоциям выходить из-под контроля, пишите грамотно</a:t>
            </a:r>
            <a:endParaRPr lang="ru-RU" sz="2800" i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86200" y="4353744"/>
            <a:ext cx="12877799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50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dirty="0">
                <a:solidFill>
                  <a:srgbClr val="4208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 привлекайте к себе внимание за счет эпатажа;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dirty="0">
                <a:solidFill>
                  <a:srgbClr val="4208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 отходите от темы разговора: «</a:t>
            </a:r>
            <a:r>
              <a:rPr lang="ru-RU" sz="2800" dirty="0" err="1">
                <a:solidFill>
                  <a:srgbClr val="4208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флуд</a:t>
            </a:r>
            <a:r>
              <a:rPr lang="ru-RU" sz="2800" dirty="0">
                <a:solidFill>
                  <a:srgbClr val="4208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считается одним из главных «грехов» в Сети;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dirty="0">
                <a:solidFill>
                  <a:srgbClr val="4208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 игнорируйте вопросы собеседника, кроме явного </a:t>
            </a:r>
            <a:r>
              <a:rPr lang="ru-RU" sz="2800" dirty="0" err="1">
                <a:solidFill>
                  <a:srgbClr val="4208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троллинга</a:t>
            </a:r>
            <a:r>
              <a:rPr lang="ru-RU" sz="2800" dirty="0">
                <a:solidFill>
                  <a:srgbClr val="4208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или оскорблений — подобную беседу нужно немедленно прекратить;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dirty="0">
                <a:solidFill>
                  <a:srgbClr val="4208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никогда не участвуйте в травле: </a:t>
            </a:r>
            <a:r>
              <a:rPr lang="ru-RU" sz="2800" dirty="0" err="1">
                <a:solidFill>
                  <a:srgbClr val="4208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буллинг</a:t>
            </a:r>
            <a:r>
              <a:rPr lang="ru-RU" sz="2800" dirty="0">
                <a:solidFill>
                  <a:srgbClr val="4208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 Сети ничем не отличается от реального и одинаково опасен и для жертвы, и для агрессора.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896815" y="236090"/>
            <a:ext cx="909464" cy="83099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5870" y="651588"/>
            <a:ext cx="2312375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1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B6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825017" y="1126199"/>
            <a:ext cx="4105471" cy="9161122"/>
            <a:chOff x="14406818" y="1728553"/>
            <a:chExt cx="3523669" cy="8558767"/>
          </a:xfrm>
        </p:grpSpPr>
        <p:sp>
          <p:nvSpPr>
            <p:cNvPr id="6" name="object 6"/>
            <p:cNvSpPr/>
            <p:nvPr/>
          </p:nvSpPr>
          <p:spPr>
            <a:xfrm>
              <a:off x="15432608" y="1728553"/>
              <a:ext cx="1733550" cy="2315845"/>
            </a:xfrm>
            <a:custGeom>
              <a:avLst/>
              <a:gdLst/>
              <a:ahLst/>
              <a:cxnLst/>
              <a:rect l="l" t="t" r="r" b="b"/>
              <a:pathLst>
                <a:path w="1733550" h="2315845">
                  <a:moveTo>
                    <a:pt x="1563861" y="2315420"/>
                  </a:moveTo>
                  <a:lnTo>
                    <a:pt x="400" y="2289470"/>
                  </a:lnTo>
                  <a:lnTo>
                    <a:pt x="0" y="2263721"/>
                  </a:lnTo>
                  <a:lnTo>
                    <a:pt x="436" y="2232250"/>
                  </a:lnTo>
                  <a:lnTo>
                    <a:pt x="5874" y="2154342"/>
                  </a:lnTo>
                  <a:lnTo>
                    <a:pt x="11901" y="2109004"/>
                  </a:lnTo>
                  <a:lnTo>
                    <a:pt x="20818" y="2060143"/>
                  </a:lnTo>
                  <a:lnTo>
                    <a:pt x="33139" y="2008309"/>
                  </a:lnTo>
                  <a:lnTo>
                    <a:pt x="49375" y="1954051"/>
                  </a:lnTo>
                  <a:lnTo>
                    <a:pt x="70041" y="1897919"/>
                  </a:lnTo>
                  <a:lnTo>
                    <a:pt x="95650" y="1840463"/>
                  </a:lnTo>
                  <a:lnTo>
                    <a:pt x="126714" y="1782232"/>
                  </a:lnTo>
                  <a:lnTo>
                    <a:pt x="163747" y="1723775"/>
                  </a:lnTo>
                  <a:lnTo>
                    <a:pt x="201428" y="1673012"/>
                  </a:lnTo>
                  <a:lnTo>
                    <a:pt x="240113" y="1627600"/>
                  </a:lnTo>
                  <a:lnTo>
                    <a:pt x="279101" y="1587298"/>
                  </a:lnTo>
                  <a:lnTo>
                    <a:pt x="317694" y="1551861"/>
                  </a:lnTo>
                  <a:lnTo>
                    <a:pt x="355194" y="1521046"/>
                  </a:lnTo>
                  <a:lnTo>
                    <a:pt x="390901" y="1494610"/>
                  </a:lnTo>
                  <a:lnTo>
                    <a:pt x="424116" y="1472310"/>
                  </a:lnTo>
                  <a:lnTo>
                    <a:pt x="454141" y="1453902"/>
                  </a:lnTo>
                  <a:lnTo>
                    <a:pt x="423284" y="1397647"/>
                  </a:lnTo>
                  <a:lnTo>
                    <a:pt x="394490" y="1341551"/>
                  </a:lnTo>
                  <a:lnTo>
                    <a:pt x="367746" y="1285686"/>
                  </a:lnTo>
                  <a:lnTo>
                    <a:pt x="343040" y="1230123"/>
                  </a:lnTo>
                  <a:lnTo>
                    <a:pt x="320359" y="1174935"/>
                  </a:lnTo>
                  <a:lnTo>
                    <a:pt x="299693" y="1120194"/>
                  </a:lnTo>
                  <a:lnTo>
                    <a:pt x="281028" y="1065972"/>
                  </a:lnTo>
                  <a:lnTo>
                    <a:pt x="264352" y="1012341"/>
                  </a:lnTo>
                  <a:lnTo>
                    <a:pt x="249654" y="959373"/>
                  </a:lnTo>
                  <a:lnTo>
                    <a:pt x="236922" y="907140"/>
                  </a:lnTo>
                  <a:lnTo>
                    <a:pt x="226142" y="855715"/>
                  </a:lnTo>
                  <a:lnTo>
                    <a:pt x="217304" y="805169"/>
                  </a:lnTo>
                  <a:lnTo>
                    <a:pt x="210395" y="755575"/>
                  </a:lnTo>
                  <a:lnTo>
                    <a:pt x="205402" y="707004"/>
                  </a:lnTo>
                  <a:lnTo>
                    <a:pt x="202315" y="659528"/>
                  </a:lnTo>
                  <a:lnTo>
                    <a:pt x="201120" y="613221"/>
                  </a:lnTo>
                  <a:lnTo>
                    <a:pt x="201806" y="568153"/>
                  </a:lnTo>
                  <a:lnTo>
                    <a:pt x="204361" y="524397"/>
                  </a:lnTo>
                  <a:lnTo>
                    <a:pt x="208771" y="482025"/>
                  </a:lnTo>
                  <a:lnTo>
                    <a:pt x="215027" y="441110"/>
                  </a:lnTo>
                  <a:lnTo>
                    <a:pt x="223114" y="401722"/>
                  </a:lnTo>
                  <a:lnTo>
                    <a:pt x="233022" y="363934"/>
                  </a:lnTo>
                  <a:lnTo>
                    <a:pt x="258249" y="293448"/>
                  </a:lnTo>
                  <a:lnTo>
                    <a:pt x="290612" y="230228"/>
                  </a:lnTo>
                  <a:lnTo>
                    <a:pt x="330014" y="174850"/>
                  </a:lnTo>
                  <a:lnTo>
                    <a:pt x="376357" y="127892"/>
                  </a:lnTo>
                  <a:lnTo>
                    <a:pt x="429823" y="89399"/>
                  </a:lnTo>
                  <a:lnTo>
                    <a:pt x="485965" y="59848"/>
                  </a:lnTo>
                  <a:lnTo>
                    <a:pt x="541744" y="38015"/>
                  </a:lnTo>
                  <a:lnTo>
                    <a:pt x="594122" y="22672"/>
                  </a:lnTo>
                  <a:lnTo>
                    <a:pt x="640059" y="12595"/>
                  </a:lnTo>
                  <a:lnTo>
                    <a:pt x="700457" y="3335"/>
                  </a:lnTo>
                  <a:lnTo>
                    <a:pt x="762308" y="0"/>
                  </a:lnTo>
                  <a:lnTo>
                    <a:pt x="822382" y="2403"/>
                  </a:lnTo>
                  <a:lnTo>
                    <a:pt x="880518" y="9928"/>
                  </a:lnTo>
                  <a:lnTo>
                    <a:pt x="936555" y="21956"/>
                  </a:lnTo>
                  <a:lnTo>
                    <a:pt x="990331" y="37870"/>
                  </a:lnTo>
                  <a:lnTo>
                    <a:pt x="1041685" y="57051"/>
                  </a:lnTo>
                  <a:lnTo>
                    <a:pt x="1090454" y="78881"/>
                  </a:lnTo>
                  <a:lnTo>
                    <a:pt x="1136479" y="102742"/>
                  </a:lnTo>
                  <a:lnTo>
                    <a:pt x="1179597" y="128017"/>
                  </a:lnTo>
                  <a:lnTo>
                    <a:pt x="1219646" y="154087"/>
                  </a:lnTo>
                  <a:lnTo>
                    <a:pt x="1256466" y="180335"/>
                  </a:lnTo>
                  <a:lnTo>
                    <a:pt x="1289894" y="206142"/>
                  </a:lnTo>
                  <a:lnTo>
                    <a:pt x="1319770" y="230891"/>
                  </a:lnTo>
                  <a:lnTo>
                    <a:pt x="1368216" y="274741"/>
                  </a:lnTo>
                  <a:lnTo>
                    <a:pt x="1400514" y="306942"/>
                  </a:lnTo>
                  <a:lnTo>
                    <a:pt x="1612879" y="306942"/>
                  </a:lnTo>
                  <a:lnTo>
                    <a:pt x="1665844" y="351965"/>
                  </a:lnTo>
                  <a:lnTo>
                    <a:pt x="1700551" y="413042"/>
                  </a:lnTo>
                  <a:lnTo>
                    <a:pt x="1713178" y="449502"/>
                  </a:lnTo>
                  <a:lnTo>
                    <a:pt x="1722701" y="489337"/>
                  </a:lnTo>
                  <a:lnTo>
                    <a:pt x="1729152" y="532119"/>
                  </a:lnTo>
                  <a:lnTo>
                    <a:pt x="1732567" y="577418"/>
                  </a:lnTo>
                  <a:lnTo>
                    <a:pt x="1732979" y="624806"/>
                  </a:lnTo>
                  <a:lnTo>
                    <a:pt x="1730421" y="673853"/>
                  </a:lnTo>
                  <a:lnTo>
                    <a:pt x="1724929" y="724130"/>
                  </a:lnTo>
                  <a:lnTo>
                    <a:pt x="1716536" y="775208"/>
                  </a:lnTo>
                  <a:lnTo>
                    <a:pt x="1705276" y="826659"/>
                  </a:lnTo>
                  <a:lnTo>
                    <a:pt x="1691184" y="878053"/>
                  </a:lnTo>
                  <a:lnTo>
                    <a:pt x="1674292" y="928961"/>
                  </a:lnTo>
                  <a:lnTo>
                    <a:pt x="1654636" y="978955"/>
                  </a:lnTo>
                  <a:lnTo>
                    <a:pt x="1632248" y="1027604"/>
                  </a:lnTo>
                  <a:lnTo>
                    <a:pt x="1607164" y="1074481"/>
                  </a:lnTo>
                  <a:lnTo>
                    <a:pt x="1579418" y="1119156"/>
                  </a:lnTo>
                  <a:lnTo>
                    <a:pt x="1540669" y="1170954"/>
                  </a:lnTo>
                  <a:lnTo>
                    <a:pt x="1499290" y="1217544"/>
                  </a:lnTo>
                  <a:lnTo>
                    <a:pt x="1455904" y="1259197"/>
                  </a:lnTo>
                  <a:lnTo>
                    <a:pt x="1411135" y="1296186"/>
                  </a:lnTo>
                  <a:lnTo>
                    <a:pt x="1365606" y="1328784"/>
                  </a:lnTo>
                  <a:lnTo>
                    <a:pt x="1319941" y="1357262"/>
                  </a:lnTo>
                  <a:lnTo>
                    <a:pt x="1274763" y="1381893"/>
                  </a:lnTo>
                  <a:lnTo>
                    <a:pt x="1230697" y="1402949"/>
                  </a:lnTo>
                  <a:lnTo>
                    <a:pt x="1188365" y="1420703"/>
                  </a:lnTo>
                  <a:lnTo>
                    <a:pt x="1148392" y="1435427"/>
                  </a:lnTo>
                  <a:lnTo>
                    <a:pt x="1111402" y="1447394"/>
                  </a:lnTo>
                  <a:lnTo>
                    <a:pt x="1048861" y="1464144"/>
                  </a:lnTo>
                  <a:lnTo>
                    <a:pt x="1024558" y="1469472"/>
                  </a:lnTo>
                  <a:lnTo>
                    <a:pt x="1037117" y="1475351"/>
                  </a:lnTo>
                  <a:lnTo>
                    <a:pt x="1081599" y="1495421"/>
                  </a:lnTo>
                  <a:lnTo>
                    <a:pt x="1146419" y="1534345"/>
                  </a:lnTo>
                  <a:lnTo>
                    <a:pt x="1183703" y="1559489"/>
                  </a:lnTo>
                  <a:lnTo>
                    <a:pt x="1222571" y="1588454"/>
                  </a:lnTo>
                  <a:lnTo>
                    <a:pt x="1262447" y="1621600"/>
                  </a:lnTo>
                  <a:lnTo>
                    <a:pt x="1302756" y="1659286"/>
                  </a:lnTo>
                  <a:lnTo>
                    <a:pt x="1342920" y="1701874"/>
                  </a:lnTo>
                  <a:lnTo>
                    <a:pt x="1382365" y="1749724"/>
                  </a:lnTo>
                  <a:lnTo>
                    <a:pt x="1423023" y="1808379"/>
                  </a:lnTo>
                  <a:lnTo>
                    <a:pt x="1457208" y="1867133"/>
                  </a:lnTo>
                  <a:lnTo>
                    <a:pt x="1485469" y="1925328"/>
                  </a:lnTo>
                  <a:lnTo>
                    <a:pt x="1508356" y="1982307"/>
                  </a:lnTo>
                  <a:lnTo>
                    <a:pt x="1526417" y="2037412"/>
                  </a:lnTo>
                  <a:lnTo>
                    <a:pt x="1540201" y="2089985"/>
                  </a:lnTo>
                  <a:lnTo>
                    <a:pt x="1550259" y="2139368"/>
                  </a:lnTo>
                  <a:lnTo>
                    <a:pt x="1557139" y="2184904"/>
                  </a:lnTo>
                  <a:lnTo>
                    <a:pt x="1561390" y="2225935"/>
                  </a:lnTo>
                  <a:lnTo>
                    <a:pt x="1564151" y="2289470"/>
                  </a:lnTo>
                  <a:lnTo>
                    <a:pt x="1564130" y="2296780"/>
                  </a:lnTo>
                  <a:lnTo>
                    <a:pt x="1563861" y="2315420"/>
                  </a:lnTo>
                  <a:close/>
                </a:path>
                <a:path w="1733550" h="2315845">
                  <a:moveTo>
                    <a:pt x="1612879" y="306942"/>
                  </a:moveTo>
                  <a:lnTo>
                    <a:pt x="1400514" y="306942"/>
                  </a:lnTo>
                  <a:lnTo>
                    <a:pt x="1463239" y="291019"/>
                  </a:lnTo>
                  <a:lnTo>
                    <a:pt x="1515261" y="285435"/>
                  </a:lnTo>
                  <a:lnTo>
                    <a:pt x="1557700" y="288072"/>
                  </a:lnTo>
                  <a:lnTo>
                    <a:pt x="1591677" y="296811"/>
                  </a:lnTo>
                  <a:lnTo>
                    <a:pt x="1612879" y="306942"/>
                  </a:lnTo>
                  <a:close/>
                </a:path>
                <a:path w="1733550" h="2315845">
                  <a:moveTo>
                    <a:pt x="1149012" y="1534345"/>
                  </a:moveTo>
                  <a:lnTo>
                    <a:pt x="1081599" y="1495421"/>
                  </a:lnTo>
                  <a:lnTo>
                    <a:pt x="1097237" y="1503692"/>
                  </a:lnTo>
                  <a:lnTo>
                    <a:pt x="1113361" y="1512937"/>
                  </a:lnTo>
                  <a:lnTo>
                    <a:pt x="1149012" y="1534345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406818" y="3805240"/>
              <a:ext cx="3521075" cy="6482080"/>
            </a:xfrm>
            <a:custGeom>
              <a:avLst/>
              <a:gdLst/>
              <a:ahLst/>
              <a:cxnLst/>
              <a:rect l="l" t="t" r="r" b="b"/>
              <a:pathLst>
                <a:path w="3521075" h="6482080">
                  <a:moveTo>
                    <a:pt x="318354" y="2049997"/>
                  </a:moveTo>
                  <a:lnTo>
                    <a:pt x="288187" y="1981402"/>
                  </a:lnTo>
                  <a:lnTo>
                    <a:pt x="272389" y="1943978"/>
                  </a:lnTo>
                  <a:lnTo>
                    <a:pt x="256232" y="1904521"/>
                  </a:lnTo>
                  <a:lnTo>
                    <a:pt x="239802" y="1863066"/>
                  </a:lnTo>
                  <a:lnTo>
                    <a:pt x="223188" y="1819650"/>
                  </a:lnTo>
                  <a:lnTo>
                    <a:pt x="206477" y="1774311"/>
                  </a:lnTo>
                  <a:lnTo>
                    <a:pt x="189757" y="1727084"/>
                  </a:lnTo>
                  <a:lnTo>
                    <a:pt x="173116" y="1678008"/>
                  </a:lnTo>
                  <a:lnTo>
                    <a:pt x="156640" y="1627119"/>
                  </a:lnTo>
                  <a:lnTo>
                    <a:pt x="140418" y="1574454"/>
                  </a:lnTo>
                  <a:lnTo>
                    <a:pt x="124537" y="1520049"/>
                  </a:lnTo>
                  <a:lnTo>
                    <a:pt x="109085" y="1463943"/>
                  </a:lnTo>
                  <a:lnTo>
                    <a:pt x="94149" y="1406171"/>
                  </a:lnTo>
                  <a:lnTo>
                    <a:pt x="79816" y="1346770"/>
                  </a:lnTo>
                  <a:lnTo>
                    <a:pt x="63360" y="1276403"/>
                  </a:lnTo>
                  <a:lnTo>
                    <a:pt x="48350" y="1211377"/>
                  </a:lnTo>
                  <a:lnTo>
                    <a:pt x="34989" y="1151271"/>
                  </a:lnTo>
                  <a:lnTo>
                    <a:pt x="23480" y="1095664"/>
                  </a:lnTo>
                  <a:lnTo>
                    <a:pt x="14024" y="1044136"/>
                  </a:lnTo>
                  <a:lnTo>
                    <a:pt x="6824" y="996267"/>
                  </a:lnTo>
                  <a:lnTo>
                    <a:pt x="2082" y="951637"/>
                  </a:lnTo>
                  <a:lnTo>
                    <a:pt x="0" y="909825"/>
                  </a:lnTo>
                  <a:lnTo>
                    <a:pt x="780" y="870411"/>
                  </a:lnTo>
                  <a:lnTo>
                    <a:pt x="13520" y="789001"/>
                  </a:lnTo>
                  <a:lnTo>
                    <a:pt x="26939" y="746396"/>
                  </a:lnTo>
                  <a:lnTo>
                    <a:pt x="44634" y="705146"/>
                  </a:lnTo>
                  <a:lnTo>
                    <a:pt x="66355" y="665238"/>
                  </a:lnTo>
                  <a:lnTo>
                    <a:pt x="91854" y="626658"/>
                  </a:lnTo>
                  <a:lnTo>
                    <a:pt x="120883" y="589395"/>
                  </a:lnTo>
                  <a:lnTo>
                    <a:pt x="153192" y="553436"/>
                  </a:lnTo>
                  <a:lnTo>
                    <a:pt x="188534" y="518767"/>
                  </a:lnTo>
                  <a:lnTo>
                    <a:pt x="226659" y="485376"/>
                  </a:lnTo>
                  <a:lnTo>
                    <a:pt x="267319" y="453250"/>
                  </a:lnTo>
                  <a:lnTo>
                    <a:pt x="310265" y="422377"/>
                  </a:lnTo>
                  <a:lnTo>
                    <a:pt x="355249" y="392744"/>
                  </a:lnTo>
                  <a:lnTo>
                    <a:pt x="402022" y="364337"/>
                  </a:lnTo>
                  <a:lnTo>
                    <a:pt x="450335" y="337145"/>
                  </a:lnTo>
                  <a:lnTo>
                    <a:pt x="499940" y="311154"/>
                  </a:lnTo>
                  <a:lnTo>
                    <a:pt x="550587" y="286351"/>
                  </a:lnTo>
                  <a:lnTo>
                    <a:pt x="602030" y="262724"/>
                  </a:lnTo>
                  <a:lnTo>
                    <a:pt x="654018" y="240261"/>
                  </a:lnTo>
                  <a:lnTo>
                    <a:pt x="706303" y="218948"/>
                  </a:lnTo>
                  <a:lnTo>
                    <a:pt x="758636" y="198772"/>
                  </a:lnTo>
                  <a:lnTo>
                    <a:pt x="810770" y="179721"/>
                  </a:lnTo>
                  <a:lnTo>
                    <a:pt x="862454" y="161782"/>
                  </a:lnTo>
                  <a:lnTo>
                    <a:pt x="913441" y="144942"/>
                  </a:lnTo>
                  <a:lnTo>
                    <a:pt x="963482" y="129189"/>
                  </a:lnTo>
                  <a:lnTo>
                    <a:pt x="1012329" y="114509"/>
                  </a:lnTo>
                  <a:lnTo>
                    <a:pt x="1059732" y="100890"/>
                  </a:lnTo>
                  <a:lnTo>
                    <a:pt x="1105443" y="88320"/>
                  </a:lnTo>
                  <a:lnTo>
                    <a:pt x="1149305" y="76762"/>
                  </a:lnTo>
                  <a:lnTo>
                    <a:pt x="1190794" y="66272"/>
                  </a:lnTo>
                  <a:lnTo>
                    <a:pt x="1229937" y="56769"/>
                  </a:lnTo>
                  <a:lnTo>
                    <a:pt x="1299916" y="40742"/>
                  </a:lnTo>
                  <a:lnTo>
                    <a:pt x="1357158" y="28602"/>
                  </a:lnTo>
                  <a:lnTo>
                    <a:pt x="1399677" y="20245"/>
                  </a:lnTo>
                  <a:lnTo>
                    <a:pt x="1529866" y="11149"/>
                  </a:lnTo>
                  <a:lnTo>
                    <a:pt x="1739329" y="5188"/>
                  </a:lnTo>
                  <a:lnTo>
                    <a:pt x="1775754" y="4784"/>
                  </a:lnTo>
                  <a:lnTo>
                    <a:pt x="1811832" y="3892"/>
                  </a:lnTo>
                  <a:lnTo>
                    <a:pt x="1910093" y="2189"/>
                  </a:lnTo>
                  <a:lnTo>
                    <a:pt x="1962435" y="405"/>
                  </a:lnTo>
                  <a:lnTo>
                    <a:pt x="1988120" y="0"/>
                  </a:lnTo>
                  <a:lnTo>
                    <a:pt x="2037082" y="10374"/>
                  </a:lnTo>
                  <a:lnTo>
                    <a:pt x="2096512" y="24241"/>
                  </a:lnTo>
                  <a:lnTo>
                    <a:pt x="2165026" y="41993"/>
                  </a:lnTo>
                  <a:lnTo>
                    <a:pt x="2202258" y="52448"/>
                  </a:lnTo>
                  <a:lnTo>
                    <a:pt x="2241243" y="64021"/>
                  </a:lnTo>
                  <a:lnTo>
                    <a:pt x="2281877" y="76785"/>
                  </a:lnTo>
                  <a:lnTo>
                    <a:pt x="2323780" y="90718"/>
                  </a:lnTo>
                  <a:lnTo>
                    <a:pt x="2366986" y="105939"/>
                  </a:lnTo>
                  <a:lnTo>
                    <a:pt x="2411254" y="122473"/>
                  </a:lnTo>
                  <a:lnTo>
                    <a:pt x="2456410" y="140371"/>
                  </a:lnTo>
                  <a:lnTo>
                    <a:pt x="2502283" y="159680"/>
                  </a:lnTo>
                  <a:lnTo>
                    <a:pt x="2548699" y="180449"/>
                  </a:lnTo>
                  <a:lnTo>
                    <a:pt x="2595485" y="202729"/>
                  </a:lnTo>
                  <a:lnTo>
                    <a:pt x="2642468" y="226566"/>
                  </a:lnTo>
                  <a:lnTo>
                    <a:pt x="2689476" y="252011"/>
                  </a:lnTo>
                  <a:lnTo>
                    <a:pt x="2736336" y="279113"/>
                  </a:lnTo>
                  <a:lnTo>
                    <a:pt x="2782875" y="307920"/>
                  </a:lnTo>
                  <a:lnTo>
                    <a:pt x="2828921" y="338481"/>
                  </a:lnTo>
                  <a:lnTo>
                    <a:pt x="2874300" y="370845"/>
                  </a:lnTo>
                  <a:lnTo>
                    <a:pt x="2918839" y="405061"/>
                  </a:lnTo>
                  <a:lnTo>
                    <a:pt x="2962366" y="441178"/>
                  </a:lnTo>
                  <a:lnTo>
                    <a:pt x="3004709" y="479246"/>
                  </a:lnTo>
                  <a:lnTo>
                    <a:pt x="3045693" y="519312"/>
                  </a:lnTo>
                  <a:lnTo>
                    <a:pt x="3085147" y="561426"/>
                  </a:lnTo>
                  <a:lnTo>
                    <a:pt x="3122897" y="605637"/>
                  </a:lnTo>
                  <a:lnTo>
                    <a:pt x="3158771" y="651994"/>
                  </a:lnTo>
                  <a:lnTo>
                    <a:pt x="3192597" y="700546"/>
                  </a:lnTo>
                  <a:lnTo>
                    <a:pt x="3224200" y="751341"/>
                  </a:lnTo>
                  <a:lnTo>
                    <a:pt x="3253409" y="804428"/>
                  </a:lnTo>
                  <a:lnTo>
                    <a:pt x="3278063" y="855128"/>
                  </a:lnTo>
                  <a:lnTo>
                    <a:pt x="3300948" y="907847"/>
                  </a:lnTo>
                  <a:lnTo>
                    <a:pt x="3322122" y="961985"/>
                  </a:lnTo>
                  <a:lnTo>
                    <a:pt x="3341639" y="1016941"/>
                  </a:lnTo>
                  <a:lnTo>
                    <a:pt x="3359559" y="1072111"/>
                  </a:lnTo>
                  <a:lnTo>
                    <a:pt x="3375935" y="1126896"/>
                  </a:lnTo>
                  <a:lnTo>
                    <a:pt x="3390827" y="1180694"/>
                  </a:lnTo>
                  <a:lnTo>
                    <a:pt x="3404290" y="1232902"/>
                  </a:lnTo>
                  <a:lnTo>
                    <a:pt x="3416381" y="1282921"/>
                  </a:lnTo>
                  <a:lnTo>
                    <a:pt x="3427156" y="1330148"/>
                  </a:lnTo>
                  <a:lnTo>
                    <a:pt x="3436674" y="1373982"/>
                  </a:lnTo>
                  <a:lnTo>
                    <a:pt x="3444989" y="1413821"/>
                  </a:lnTo>
                  <a:lnTo>
                    <a:pt x="3458240" y="1479111"/>
                  </a:lnTo>
                  <a:lnTo>
                    <a:pt x="3469244" y="1541260"/>
                  </a:lnTo>
                  <a:lnTo>
                    <a:pt x="3478967" y="1602003"/>
                  </a:lnTo>
                  <a:lnTo>
                    <a:pt x="3487477" y="1661282"/>
                  </a:lnTo>
                  <a:lnTo>
                    <a:pt x="3494842" y="1719040"/>
                  </a:lnTo>
                  <a:lnTo>
                    <a:pt x="3501129" y="1775220"/>
                  </a:lnTo>
                  <a:lnTo>
                    <a:pt x="3506407" y="1829767"/>
                  </a:lnTo>
                  <a:lnTo>
                    <a:pt x="3510744" y="1882623"/>
                  </a:lnTo>
                  <a:lnTo>
                    <a:pt x="3513998" y="1930630"/>
                  </a:lnTo>
                  <a:lnTo>
                    <a:pt x="696904" y="1930630"/>
                  </a:lnTo>
                  <a:lnTo>
                    <a:pt x="318354" y="2049997"/>
                  </a:lnTo>
                  <a:close/>
                </a:path>
                <a:path w="3521075" h="6482080">
                  <a:moveTo>
                    <a:pt x="1811810" y="3892"/>
                  </a:moveTo>
                  <a:lnTo>
                    <a:pt x="1847866" y="3000"/>
                  </a:lnTo>
                  <a:lnTo>
                    <a:pt x="1884408" y="2594"/>
                  </a:lnTo>
                  <a:lnTo>
                    <a:pt x="1811810" y="3892"/>
                  </a:lnTo>
                  <a:close/>
                </a:path>
                <a:path w="3521075" h="6482080">
                  <a:moveTo>
                    <a:pt x="3193625" y="6481759"/>
                  </a:moveTo>
                  <a:lnTo>
                    <a:pt x="198531" y="6481759"/>
                  </a:lnTo>
                  <a:lnTo>
                    <a:pt x="449326" y="4197902"/>
                  </a:lnTo>
                  <a:lnTo>
                    <a:pt x="620091" y="2635835"/>
                  </a:lnTo>
                  <a:lnTo>
                    <a:pt x="696904" y="1930630"/>
                  </a:lnTo>
                  <a:lnTo>
                    <a:pt x="3513998" y="1930630"/>
                  </a:lnTo>
                  <a:lnTo>
                    <a:pt x="3516867" y="1983034"/>
                  </a:lnTo>
                  <a:lnTo>
                    <a:pt x="3518789" y="2030477"/>
                  </a:lnTo>
                  <a:lnTo>
                    <a:pt x="3520042" y="2076002"/>
                  </a:lnTo>
                  <a:lnTo>
                    <a:pt x="3520694" y="2119552"/>
                  </a:lnTo>
                  <a:lnTo>
                    <a:pt x="3520813" y="2161071"/>
                  </a:lnTo>
                  <a:lnTo>
                    <a:pt x="3520467" y="2200502"/>
                  </a:lnTo>
                  <a:lnTo>
                    <a:pt x="3248223" y="2257590"/>
                  </a:lnTo>
                  <a:lnTo>
                    <a:pt x="2974391" y="2708574"/>
                  </a:lnTo>
                  <a:lnTo>
                    <a:pt x="2947457" y="2753222"/>
                  </a:lnTo>
                  <a:lnTo>
                    <a:pt x="3193625" y="6481759"/>
                  </a:lnTo>
                  <a:close/>
                </a:path>
              </a:pathLst>
            </a:custGeom>
            <a:solidFill>
              <a:srgbClr val="FFD5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599717" y="3744548"/>
              <a:ext cx="987425" cy="619125"/>
            </a:xfrm>
            <a:custGeom>
              <a:avLst/>
              <a:gdLst/>
              <a:ahLst/>
              <a:cxnLst/>
              <a:rect l="l" t="t" r="r" b="b"/>
              <a:pathLst>
                <a:path w="987425" h="619125">
                  <a:moveTo>
                    <a:pt x="299997" y="618602"/>
                  </a:moveTo>
                  <a:lnTo>
                    <a:pt x="257650" y="613911"/>
                  </a:lnTo>
                  <a:lnTo>
                    <a:pt x="215848" y="595376"/>
                  </a:lnTo>
                  <a:lnTo>
                    <a:pt x="175769" y="566310"/>
                  </a:lnTo>
                  <a:lnTo>
                    <a:pt x="138593" y="530026"/>
                  </a:lnTo>
                  <a:lnTo>
                    <a:pt x="105498" y="489839"/>
                  </a:lnTo>
                  <a:lnTo>
                    <a:pt x="77666" y="449061"/>
                  </a:lnTo>
                  <a:lnTo>
                    <a:pt x="56273" y="411007"/>
                  </a:lnTo>
                  <a:lnTo>
                    <a:pt x="24391" y="340464"/>
                  </a:lnTo>
                  <a:lnTo>
                    <a:pt x="8954" y="290667"/>
                  </a:lnTo>
                  <a:lnTo>
                    <a:pt x="0" y="235898"/>
                  </a:lnTo>
                  <a:lnTo>
                    <a:pt x="2136" y="179686"/>
                  </a:lnTo>
                  <a:lnTo>
                    <a:pt x="19974" y="125565"/>
                  </a:lnTo>
                  <a:lnTo>
                    <a:pt x="62351" y="71878"/>
                  </a:lnTo>
                  <a:lnTo>
                    <a:pt x="125178" y="35653"/>
                  </a:lnTo>
                  <a:lnTo>
                    <a:pt x="163286" y="23096"/>
                  </a:lnTo>
                  <a:lnTo>
                    <a:pt x="205338" y="13715"/>
                  </a:lnTo>
                  <a:lnTo>
                    <a:pt x="250946" y="7111"/>
                  </a:lnTo>
                  <a:lnTo>
                    <a:pt x="299718" y="2888"/>
                  </a:lnTo>
                  <a:lnTo>
                    <a:pt x="351266" y="650"/>
                  </a:lnTo>
                  <a:lnTo>
                    <a:pt x="405200" y="0"/>
                  </a:lnTo>
                  <a:lnTo>
                    <a:pt x="461131" y="539"/>
                  </a:lnTo>
                  <a:lnTo>
                    <a:pt x="601815" y="4009"/>
                  </a:lnTo>
                  <a:lnTo>
                    <a:pt x="646703" y="5793"/>
                  </a:lnTo>
                  <a:lnTo>
                    <a:pt x="668175" y="6198"/>
                  </a:lnTo>
                  <a:lnTo>
                    <a:pt x="691510" y="7496"/>
                  </a:lnTo>
                  <a:lnTo>
                    <a:pt x="703178" y="8388"/>
                  </a:lnTo>
                  <a:lnTo>
                    <a:pt x="714845" y="8793"/>
                  </a:lnTo>
                  <a:lnTo>
                    <a:pt x="780931" y="14979"/>
                  </a:lnTo>
                  <a:lnTo>
                    <a:pt x="836562" y="25276"/>
                  </a:lnTo>
                  <a:lnTo>
                    <a:pt x="882486" y="41302"/>
                  </a:lnTo>
                  <a:lnTo>
                    <a:pt x="919449" y="64677"/>
                  </a:lnTo>
                  <a:lnTo>
                    <a:pt x="948198" y="97021"/>
                  </a:lnTo>
                  <a:lnTo>
                    <a:pt x="970890" y="138266"/>
                  </a:lnTo>
                  <a:lnTo>
                    <a:pt x="983403" y="183221"/>
                  </a:lnTo>
                  <a:lnTo>
                    <a:pt x="986983" y="230487"/>
                  </a:lnTo>
                  <a:lnTo>
                    <a:pt x="982876" y="278666"/>
                  </a:lnTo>
                  <a:lnTo>
                    <a:pt x="980581" y="289046"/>
                  </a:lnTo>
                  <a:lnTo>
                    <a:pt x="520385" y="289046"/>
                  </a:lnTo>
                  <a:lnTo>
                    <a:pt x="513510" y="349982"/>
                  </a:lnTo>
                  <a:lnTo>
                    <a:pt x="500340" y="406134"/>
                  </a:lnTo>
                  <a:lnTo>
                    <a:pt x="481685" y="456947"/>
                  </a:lnTo>
                  <a:lnTo>
                    <a:pt x="458357" y="501866"/>
                  </a:lnTo>
                  <a:lnTo>
                    <a:pt x="431166" y="540334"/>
                  </a:lnTo>
                  <a:lnTo>
                    <a:pt x="400924" y="571797"/>
                  </a:lnTo>
                  <a:lnTo>
                    <a:pt x="368441" y="595700"/>
                  </a:lnTo>
                  <a:lnTo>
                    <a:pt x="334528" y="611486"/>
                  </a:lnTo>
                  <a:lnTo>
                    <a:pt x="299997" y="618602"/>
                  </a:lnTo>
                  <a:close/>
                </a:path>
                <a:path w="987425" h="619125">
                  <a:moveTo>
                    <a:pt x="691510" y="7495"/>
                  </a:moveTo>
                  <a:lnTo>
                    <a:pt x="668175" y="6198"/>
                  </a:lnTo>
                  <a:lnTo>
                    <a:pt x="679842" y="6604"/>
                  </a:lnTo>
                  <a:lnTo>
                    <a:pt x="691510" y="7495"/>
                  </a:lnTo>
                  <a:close/>
                </a:path>
                <a:path w="987425" h="619125">
                  <a:moveTo>
                    <a:pt x="716610" y="603417"/>
                  </a:moveTo>
                  <a:lnTo>
                    <a:pt x="673360" y="603032"/>
                  </a:lnTo>
                  <a:lnTo>
                    <a:pt x="605704" y="567839"/>
                  </a:lnTo>
                  <a:lnTo>
                    <a:pt x="576647" y="536983"/>
                  </a:lnTo>
                  <a:lnTo>
                    <a:pt x="552147" y="498586"/>
                  </a:lnTo>
                  <a:lnTo>
                    <a:pt x="533238" y="453621"/>
                  </a:lnTo>
                  <a:lnTo>
                    <a:pt x="520952" y="403060"/>
                  </a:lnTo>
                  <a:lnTo>
                    <a:pt x="516323" y="347878"/>
                  </a:lnTo>
                  <a:lnTo>
                    <a:pt x="520385" y="289046"/>
                  </a:lnTo>
                  <a:lnTo>
                    <a:pt x="980581" y="289046"/>
                  </a:lnTo>
                  <a:lnTo>
                    <a:pt x="972328" y="326358"/>
                  </a:lnTo>
                  <a:lnTo>
                    <a:pt x="956584" y="372165"/>
                  </a:lnTo>
                  <a:lnTo>
                    <a:pt x="936890" y="414687"/>
                  </a:lnTo>
                  <a:lnTo>
                    <a:pt x="914491" y="452526"/>
                  </a:lnTo>
                  <a:lnTo>
                    <a:pt x="885286" y="491066"/>
                  </a:lnTo>
                  <a:lnTo>
                    <a:pt x="848519" y="529029"/>
                  </a:lnTo>
                  <a:lnTo>
                    <a:pt x="806566" y="562811"/>
                  </a:lnTo>
                  <a:lnTo>
                    <a:pt x="761804" y="588808"/>
                  </a:lnTo>
                  <a:lnTo>
                    <a:pt x="716610" y="603417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798885" y="2378027"/>
              <a:ext cx="3029585" cy="4483100"/>
            </a:xfrm>
            <a:custGeom>
              <a:avLst/>
              <a:gdLst/>
              <a:ahLst/>
              <a:cxnLst/>
              <a:rect l="l" t="t" r="r" b="b"/>
              <a:pathLst>
                <a:path w="3029584" h="4483100">
                  <a:moveTo>
                    <a:pt x="1551975" y="1587500"/>
                  </a:moveTo>
                  <a:lnTo>
                    <a:pt x="1025637" y="1587500"/>
                  </a:lnTo>
                  <a:lnTo>
                    <a:pt x="1025637" y="1231900"/>
                  </a:lnTo>
                  <a:lnTo>
                    <a:pt x="999444" y="1206500"/>
                  </a:lnTo>
                  <a:lnTo>
                    <a:pt x="953250" y="1155700"/>
                  </a:lnTo>
                  <a:lnTo>
                    <a:pt x="933248" y="1117600"/>
                  </a:lnTo>
                  <a:lnTo>
                    <a:pt x="915310" y="1079500"/>
                  </a:lnTo>
                  <a:lnTo>
                    <a:pt x="899436" y="1041400"/>
                  </a:lnTo>
                  <a:lnTo>
                    <a:pt x="885625" y="990600"/>
                  </a:lnTo>
                  <a:lnTo>
                    <a:pt x="873878" y="939800"/>
                  </a:lnTo>
                  <a:lnTo>
                    <a:pt x="864195" y="889000"/>
                  </a:lnTo>
                  <a:lnTo>
                    <a:pt x="856575" y="838200"/>
                  </a:lnTo>
                  <a:lnTo>
                    <a:pt x="851019" y="787400"/>
                  </a:lnTo>
                  <a:lnTo>
                    <a:pt x="847527" y="723900"/>
                  </a:lnTo>
                  <a:lnTo>
                    <a:pt x="846098" y="673100"/>
                  </a:lnTo>
                  <a:lnTo>
                    <a:pt x="846733" y="609600"/>
                  </a:lnTo>
                  <a:lnTo>
                    <a:pt x="818536" y="609600"/>
                  </a:lnTo>
                  <a:lnTo>
                    <a:pt x="796173" y="596900"/>
                  </a:lnTo>
                  <a:lnTo>
                    <a:pt x="779644" y="596900"/>
                  </a:lnTo>
                  <a:lnTo>
                    <a:pt x="768949" y="584200"/>
                  </a:lnTo>
                  <a:lnTo>
                    <a:pt x="743149" y="558800"/>
                  </a:lnTo>
                  <a:lnTo>
                    <a:pt x="725992" y="520700"/>
                  </a:lnTo>
                  <a:lnTo>
                    <a:pt x="717093" y="482600"/>
                  </a:lnTo>
                  <a:lnTo>
                    <a:pt x="716069" y="431800"/>
                  </a:lnTo>
                  <a:lnTo>
                    <a:pt x="722535" y="381000"/>
                  </a:lnTo>
                  <a:lnTo>
                    <a:pt x="736107" y="342900"/>
                  </a:lnTo>
                  <a:lnTo>
                    <a:pt x="756401" y="304800"/>
                  </a:lnTo>
                  <a:lnTo>
                    <a:pt x="783033" y="266700"/>
                  </a:lnTo>
                  <a:lnTo>
                    <a:pt x="815619" y="254000"/>
                  </a:lnTo>
                  <a:lnTo>
                    <a:pt x="883032" y="254000"/>
                  </a:lnTo>
                  <a:lnTo>
                    <a:pt x="892429" y="203200"/>
                  </a:lnTo>
                  <a:lnTo>
                    <a:pt x="902198" y="152400"/>
                  </a:lnTo>
                  <a:lnTo>
                    <a:pt x="912715" y="101600"/>
                  </a:lnTo>
                  <a:lnTo>
                    <a:pt x="924351" y="50800"/>
                  </a:lnTo>
                  <a:lnTo>
                    <a:pt x="937481" y="0"/>
                  </a:lnTo>
                  <a:lnTo>
                    <a:pt x="990877" y="0"/>
                  </a:lnTo>
                  <a:lnTo>
                    <a:pt x="1045731" y="12700"/>
                  </a:lnTo>
                  <a:lnTo>
                    <a:pt x="1101557" y="12700"/>
                  </a:lnTo>
                  <a:lnTo>
                    <a:pt x="1157869" y="25400"/>
                  </a:lnTo>
                  <a:lnTo>
                    <a:pt x="1316719" y="25400"/>
                  </a:lnTo>
                  <a:lnTo>
                    <a:pt x="1368463" y="38100"/>
                  </a:lnTo>
                  <a:lnTo>
                    <a:pt x="1747438" y="38100"/>
                  </a:lnTo>
                  <a:lnTo>
                    <a:pt x="1719333" y="76200"/>
                  </a:lnTo>
                  <a:lnTo>
                    <a:pt x="1696200" y="127000"/>
                  </a:lnTo>
                  <a:lnTo>
                    <a:pt x="1687166" y="152400"/>
                  </a:lnTo>
                  <a:lnTo>
                    <a:pt x="1691987" y="177800"/>
                  </a:lnTo>
                  <a:lnTo>
                    <a:pt x="1705342" y="190500"/>
                  </a:lnTo>
                  <a:lnTo>
                    <a:pt x="1726422" y="203200"/>
                  </a:lnTo>
                  <a:lnTo>
                    <a:pt x="2073473" y="203200"/>
                  </a:lnTo>
                  <a:lnTo>
                    <a:pt x="2063406" y="228600"/>
                  </a:lnTo>
                  <a:lnTo>
                    <a:pt x="2043552" y="292100"/>
                  </a:lnTo>
                  <a:lnTo>
                    <a:pt x="2019088" y="368300"/>
                  </a:lnTo>
                  <a:lnTo>
                    <a:pt x="1990159" y="444500"/>
                  </a:lnTo>
                  <a:lnTo>
                    <a:pt x="2009484" y="444500"/>
                  </a:lnTo>
                  <a:lnTo>
                    <a:pt x="2028079" y="457200"/>
                  </a:lnTo>
                  <a:lnTo>
                    <a:pt x="2045216" y="457200"/>
                  </a:lnTo>
                  <a:lnTo>
                    <a:pt x="2060165" y="469900"/>
                  </a:lnTo>
                  <a:lnTo>
                    <a:pt x="2081166" y="508000"/>
                  </a:lnTo>
                  <a:lnTo>
                    <a:pt x="2092048" y="546100"/>
                  </a:lnTo>
                  <a:lnTo>
                    <a:pt x="2093390" y="584200"/>
                  </a:lnTo>
                  <a:lnTo>
                    <a:pt x="2085769" y="635000"/>
                  </a:lnTo>
                  <a:lnTo>
                    <a:pt x="2069761" y="673100"/>
                  </a:lnTo>
                  <a:lnTo>
                    <a:pt x="2045945" y="711200"/>
                  </a:lnTo>
                  <a:lnTo>
                    <a:pt x="2014897" y="749300"/>
                  </a:lnTo>
                  <a:lnTo>
                    <a:pt x="1852741" y="749300"/>
                  </a:lnTo>
                  <a:lnTo>
                    <a:pt x="1828791" y="800100"/>
                  </a:lnTo>
                  <a:lnTo>
                    <a:pt x="1803643" y="838200"/>
                  </a:lnTo>
                  <a:lnTo>
                    <a:pt x="1777345" y="889000"/>
                  </a:lnTo>
                  <a:lnTo>
                    <a:pt x="1749941" y="927100"/>
                  </a:lnTo>
                  <a:lnTo>
                    <a:pt x="1721480" y="965200"/>
                  </a:lnTo>
                  <a:lnTo>
                    <a:pt x="1692008" y="1016000"/>
                  </a:lnTo>
                  <a:lnTo>
                    <a:pt x="1661571" y="1054100"/>
                  </a:lnTo>
                  <a:lnTo>
                    <a:pt x="1630216" y="1092200"/>
                  </a:lnTo>
                  <a:lnTo>
                    <a:pt x="1597990" y="1117600"/>
                  </a:lnTo>
                  <a:lnTo>
                    <a:pt x="1564939" y="1155700"/>
                  </a:lnTo>
                  <a:lnTo>
                    <a:pt x="1613290" y="1219200"/>
                  </a:lnTo>
                  <a:lnTo>
                    <a:pt x="1644068" y="1282700"/>
                  </a:lnTo>
                  <a:lnTo>
                    <a:pt x="1660873" y="1333500"/>
                  </a:lnTo>
                  <a:lnTo>
                    <a:pt x="1667307" y="1371600"/>
                  </a:lnTo>
                  <a:lnTo>
                    <a:pt x="1666971" y="1397000"/>
                  </a:lnTo>
                  <a:lnTo>
                    <a:pt x="1663466" y="1422400"/>
                  </a:lnTo>
                  <a:lnTo>
                    <a:pt x="1649692" y="1460500"/>
                  </a:lnTo>
                  <a:lnTo>
                    <a:pt x="1627167" y="1498600"/>
                  </a:lnTo>
                  <a:lnTo>
                    <a:pt x="1551975" y="1587500"/>
                  </a:lnTo>
                  <a:close/>
                </a:path>
                <a:path w="3029584" h="4483100">
                  <a:moveTo>
                    <a:pt x="1747438" y="38100"/>
                  </a:moveTo>
                  <a:lnTo>
                    <a:pt x="1711005" y="38100"/>
                  </a:lnTo>
                  <a:lnTo>
                    <a:pt x="1756807" y="25400"/>
                  </a:lnTo>
                  <a:lnTo>
                    <a:pt x="1747438" y="38100"/>
                  </a:lnTo>
                  <a:close/>
                </a:path>
                <a:path w="3029584" h="4483100">
                  <a:moveTo>
                    <a:pt x="2073473" y="203200"/>
                  </a:moveTo>
                  <a:lnTo>
                    <a:pt x="1836441" y="203200"/>
                  </a:lnTo>
                  <a:lnTo>
                    <a:pt x="1888848" y="190500"/>
                  </a:lnTo>
                  <a:lnTo>
                    <a:pt x="1949194" y="177800"/>
                  </a:lnTo>
                  <a:lnTo>
                    <a:pt x="2017521" y="152400"/>
                  </a:lnTo>
                  <a:lnTo>
                    <a:pt x="2093872" y="139700"/>
                  </a:lnTo>
                  <a:lnTo>
                    <a:pt x="2088710" y="152400"/>
                  </a:lnTo>
                  <a:lnTo>
                    <a:pt x="2078507" y="190500"/>
                  </a:lnTo>
                  <a:lnTo>
                    <a:pt x="2073473" y="203200"/>
                  </a:lnTo>
                  <a:close/>
                </a:path>
                <a:path w="3029584" h="4483100">
                  <a:moveTo>
                    <a:pt x="1977195" y="774700"/>
                  </a:moveTo>
                  <a:lnTo>
                    <a:pt x="1906217" y="774700"/>
                  </a:lnTo>
                  <a:lnTo>
                    <a:pt x="1876197" y="762000"/>
                  </a:lnTo>
                  <a:lnTo>
                    <a:pt x="1852741" y="749300"/>
                  </a:lnTo>
                  <a:lnTo>
                    <a:pt x="2014897" y="749300"/>
                  </a:lnTo>
                  <a:lnTo>
                    <a:pt x="1977195" y="774700"/>
                  </a:lnTo>
                  <a:close/>
                </a:path>
                <a:path w="3029584" h="4483100">
                  <a:moveTo>
                    <a:pt x="322609" y="4343400"/>
                  </a:moveTo>
                  <a:lnTo>
                    <a:pt x="262657" y="4343400"/>
                  </a:lnTo>
                  <a:lnTo>
                    <a:pt x="198532" y="4330700"/>
                  </a:lnTo>
                  <a:lnTo>
                    <a:pt x="141040" y="4305300"/>
                  </a:lnTo>
                  <a:lnTo>
                    <a:pt x="95914" y="4267200"/>
                  </a:lnTo>
                  <a:lnTo>
                    <a:pt x="61666" y="4229100"/>
                  </a:lnTo>
                  <a:lnTo>
                    <a:pt x="36806" y="4178300"/>
                  </a:lnTo>
                  <a:lnTo>
                    <a:pt x="19846" y="4127500"/>
                  </a:lnTo>
                  <a:lnTo>
                    <a:pt x="9298" y="4089400"/>
                  </a:lnTo>
                  <a:lnTo>
                    <a:pt x="3672" y="4051300"/>
                  </a:lnTo>
                  <a:lnTo>
                    <a:pt x="1479" y="4038600"/>
                  </a:lnTo>
                  <a:lnTo>
                    <a:pt x="0" y="4000500"/>
                  </a:lnTo>
                  <a:lnTo>
                    <a:pt x="2703" y="3949700"/>
                  </a:lnTo>
                  <a:lnTo>
                    <a:pt x="9930" y="3898900"/>
                  </a:lnTo>
                  <a:lnTo>
                    <a:pt x="22022" y="3860800"/>
                  </a:lnTo>
                  <a:lnTo>
                    <a:pt x="39322" y="3810000"/>
                  </a:lnTo>
                  <a:lnTo>
                    <a:pt x="62170" y="3771900"/>
                  </a:lnTo>
                  <a:lnTo>
                    <a:pt x="90908" y="3733800"/>
                  </a:lnTo>
                  <a:lnTo>
                    <a:pt x="125877" y="3708400"/>
                  </a:lnTo>
                  <a:lnTo>
                    <a:pt x="167418" y="3683000"/>
                  </a:lnTo>
                  <a:lnTo>
                    <a:pt x="173252" y="3683000"/>
                  </a:lnTo>
                  <a:lnTo>
                    <a:pt x="184920" y="3670300"/>
                  </a:lnTo>
                  <a:lnTo>
                    <a:pt x="190754" y="3670300"/>
                  </a:lnTo>
                  <a:lnTo>
                    <a:pt x="149836" y="3594100"/>
                  </a:lnTo>
                  <a:lnTo>
                    <a:pt x="129225" y="3556000"/>
                  </a:lnTo>
                  <a:lnTo>
                    <a:pt x="108432" y="3517900"/>
                  </a:lnTo>
                  <a:lnTo>
                    <a:pt x="87396" y="3467100"/>
                  </a:lnTo>
                  <a:lnTo>
                    <a:pt x="66056" y="3416300"/>
                  </a:lnTo>
                  <a:lnTo>
                    <a:pt x="44351" y="3378200"/>
                  </a:lnTo>
                  <a:lnTo>
                    <a:pt x="22221" y="3327400"/>
                  </a:lnTo>
                  <a:lnTo>
                    <a:pt x="66947" y="3276600"/>
                  </a:lnTo>
                  <a:lnTo>
                    <a:pt x="123341" y="3225800"/>
                  </a:lnTo>
                  <a:lnTo>
                    <a:pt x="167864" y="3200400"/>
                  </a:lnTo>
                  <a:lnTo>
                    <a:pt x="211172" y="3175000"/>
                  </a:lnTo>
                  <a:lnTo>
                    <a:pt x="252049" y="3162300"/>
                  </a:lnTo>
                  <a:lnTo>
                    <a:pt x="289280" y="3136900"/>
                  </a:lnTo>
                  <a:lnTo>
                    <a:pt x="360808" y="3009900"/>
                  </a:lnTo>
                  <a:lnTo>
                    <a:pt x="432448" y="2870200"/>
                  </a:lnTo>
                  <a:lnTo>
                    <a:pt x="552024" y="2654300"/>
                  </a:lnTo>
                  <a:lnTo>
                    <a:pt x="934880" y="1943100"/>
                  </a:lnTo>
                  <a:lnTo>
                    <a:pt x="1006486" y="1803400"/>
                  </a:lnTo>
                  <a:lnTo>
                    <a:pt x="1054157" y="1714500"/>
                  </a:lnTo>
                  <a:lnTo>
                    <a:pt x="1054563" y="1689100"/>
                  </a:lnTo>
                  <a:lnTo>
                    <a:pt x="1056345" y="1638300"/>
                  </a:lnTo>
                  <a:lnTo>
                    <a:pt x="1056750" y="1600200"/>
                  </a:lnTo>
                  <a:lnTo>
                    <a:pt x="1048972" y="1600200"/>
                  </a:lnTo>
                  <a:lnTo>
                    <a:pt x="1033415" y="1587500"/>
                  </a:lnTo>
                  <a:lnTo>
                    <a:pt x="1549383" y="1587500"/>
                  </a:lnTo>
                  <a:lnTo>
                    <a:pt x="1502712" y="1638300"/>
                  </a:lnTo>
                  <a:lnTo>
                    <a:pt x="1464480" y="1689100"/>
                  </a:lnTo>
                  <a:lnTo>
                    <a:pt x="1430210" y="1739900"/>
                  </a:lnTo>
                  <a:lnTo>
                    <a:pt x="1399972" y="1790700"/>
                  </a:lnTo>
                  <a:lnTo>
                    <a:pt x="1373840" y="1828800"/>
                  </a:lnTo>
                  <a:lnTo>
                    <a:pt x="1351885" y="1866900"/>
                  </a:lnTo>
                  <a:lnTo>
                    <a:pt x="1334180" y="1905000"/>
                  </a:lnTo>
                  <a:lnTo>
                    <a:pt x="1324449" y="1981200"/>
                  </a:lnTo>
                  <a:lnTo>
                    <a:pt x="1314607" y="2044700"/>
                  </a:lnTo>
                  <a:lnTo>
                    <a:pt x="1304655" y="2120900"/>
                  </a:lnTo>
                  <a:lnTo>
                    <a:pt x="1294594" y="2197100"/>
                  </a:lnTo>
                  <a:lnTo>
                    <a:pt x="1284423" y="2260600"/>
                  </a:lnTo>
                  <a:lnTo>
                    <a:pt x="1274144" y="2336800"/>
                  </a:lnTo>
                  <a:lnTo>
                    <a:pt x="1263756" y="2400300"/>
                  </a:lnTo>
                  <a:lnTo>
                    <a:pt x="1253260" y="2463800"/>
                  </a:lnTo>
                  <a:lnTo>
                    <a:pt x="1242657" y="2527300"/>
                  </a:lnTo>
                  <a:lnTo>
                    <a:pt x="1231947" y="2590800"/>
                  </a:lnTo>
                  <a:lnTo>
                    <a:pt x="1221130" y="2654300"/>
                  </a:lnTo>
                  <a:lnTo>
                    <a:pt x="1210207" y="2717800"/>
                  </a:lnTo>
                  <a:lnTo>
                    <a:pt x="1199179" y="2781300"/>
                  </a:lnTo>
                  <a:lnTo>
                    <a:pt x="1188045" y="2832100"/>
                  </a:lnTo>
                  <a:lnTo>
                    <a:pt x="1176806" y="2895600"/>
                  </a:lnTo>
                  <a:lnTo>
                    <a:pt x="1165464" y="2946400"/>
                  </a:lnTo>
                  <a:lnTo>
                    <a:pt x="1154017" y="2997200"/>
                  </a:lnTo>
                  <a:lnTo>
                    <a:pt x="1142467" y="3048000"/>
                  </a:lnTo>
                  <a:lnTo>
                    <a:pt x="1130815" y="3098800"/>
                  </a:lnTo>
                  <a:lnTo>
                    <a:pt x="1119059" y="3149600"/>
                  </a:lnTo>
                  <a:lnTo>
                    <a:pt x="1107202" y="3200400"/>
                  </a:lnTo>
                  <a:lnTo>
                    <a:pt x="1095243" y="3251200"/>
                  </a:lnTo>
                  <a:lnTo>
                    <a:pt x="1083183" y="3302000"/>
                  </a:lnTo>
                  <a:lnTo>
                    <a:pt x="1071022" y="3340100"/>
                  </a:lnTo>
                  <a:lnTo>
                    <a:pt x="1058762" y="3390900"/>
                  </a:lnTo>
                  <a:lnTo>
                    <a:pt x="1046401" y="3429000"/>
                  </a:lnTo>
                  <a:lnTo>
                    <a:pt x="1033941" y="3467100"/>
                  </a:lnTo>
                  <a:lnTo>
                    <a:pt x="1021382" y="3505200"/>
                  </a:lnTo>
                  <a:lnTo>
                    <a:pt x="1008725" y="3543300"/>
                  </a:lnTo>
                  <a:lnTo>
                    <a:pt x="995969" y="3581400"/>
                  </a:lnTo>
                  <a:lnTo>
                    <a:pt x="983117" y="3619500"/>
                  </a:lnTo>
                  <a:lnTo>
                    <a:pt x="970167" y="3657600"/>
                  </a:lnTo>
                  <a:lnTo>
                    <a:pt x="957121" y="3683000"/>
                  </a:lnTo>
                  <a:lnTo>
                    <a:pt x="943978" y="3721100"/>
                  </a:lnTo>
                  <a:lnTo>
                    <a:pt x="930740" y="3746500"/>
                  </a:lnTo>
                  <a:lnTo>
                    <a:pt x="917406" y="3784600"/>
                  </a:lnTo>
                  <a:lnTo>
                    <a:pt x="903978" y="3810000"/>
                  </a:lnTo>
                  <a:lnTo>
                    <a:pt x="890455" y="3835400"/>
                  </a:lnTo>
                  <a:lnTo>
                    <a:pt x="876839" y="3860800"/>
                  </a:lnTo>
                  <a:lnTo>
                    <a:pt x="863129" y="3886200"/>
                  </a:lnTo>
                  <a:lnTo>
                    <a:pt x="849326" y="3898900"/>
                  </a:lnTo>
                  <a:lnTo>
                    <a:pt x="3027602" y="3898900"/>
                  </a:lnTo>
                  <a:lnTo>
                    <a:pt x="3025336" y="3937000"/>
                  </a:lnTo>
                  <a:lnTo>
                    <a:pt x="3019460" y="3987800"/>
                  </a:lnTo>
                  <a:lnTo>
                    <a:pt x="3010286" y="4051300"/>
                  </a:lnTo>
                  <a:lnTo>
                    <a:pt x="2997375" y="4102100"/>
                  </a:lnTo>
                  <a:lnTo>
                    <a:pt x="2980286" y="4152900"/>
                  </a:lnTo>
                  <a:lnTo>
                    <a:pt x="2958579" y="4203700"/>
                  </a:lnTo>
                  <a:lnTo>
                    <a:pt x="2931813" y="4254500"/>
                  </a:lnTo>
                  <a:lnTo>
                    <a:pt x="481684" y="4254500"/>
                  </a:lnTo>
                  <a:lnTo>
                    <a:pt x="457926" y="4279900"/>
                  </a:lnTo>
                  <a:lnTo>
                    <a:pt x="422194" y="4305300"/>
                  </a:lnTo>
                  <a:lnTo>
                    <a:pt x="376438" y="4318000"/>
                  </a:lnTo>
                  <a:lnTo>
                    <a:pt x="322609" y="4343400"/>
                  </a:lnTo>
                  <a:close/>
                </a:path>
                <a:path w="3029584" h="4483100">
                  <a:moveTo>
                    <a:pt x="3028508" y="3873500"/>
                  </a:moveTo>
                  <a:lnTo>
                    <a:pt x="1627167" y="3873500"/>
                  </a:lnTo>
                  <a:lnTo>
                    <a:pt x="1679023" y="3860800"/>
                  </a:lnTo>
                  <a:lnTo>
                    <a:pt x="1731356" y="3860800"/>
                  </a:lnTo>
                  <a:lnTo>
                    <a:pt x="1783052" y="3848100"/>
                  </a:lnTo>
                  <a:lnTo>
                    <a:pt x="1834117" y="3848100"/>
                  </a:lnTo>
                  <a:lnTo>
                    <a:pt x="1884559" y="3835400"/>
                  </a:lnTo>
                  <a:lnTo>
                    <a:pt x="1934386" y="3835400"/>
                  </a:lnTo>
                  <a:lnTo>
                    <a:pt x="1983603" y="3822700"/>
                  </a:lnTo>
                  <a:lnTo>
                    <a:pt x="2032218" y="3822700"/>
                  </a:lnTo>
                  <a:lnTo>
                    <a:pt x="2080239" y="3810000"/>
                  </a:lnTo>
                  <a:lnTo>
                    <a:pt x="2127672" y="3810000"/>
                  </a:lnTo>
                  <a:lnTo>
                    <a:pt x="2220803" y="3784600"/>
                  </a:lnTo>
                  <a:lnTo>
                    <a:pt x="2266515" y="3784600"/>
                  </a:lnTo>
                  <a:lnTo>
                    <a:pt x="2311667" y="3771900"/>
                  </a:lnTo>
                  <a:lnTo>
                    <a:pt x="2311667" y="3683000"/>
                  </a:lnTo>
                  <a:lnTo>
                    <a:pt x="2338140" y="3670300"/>
                  </a:lnTo>
                  <a:lnTo>
                    <a:pt x="2370735" y="3644900"/>
                  </a:lnTo>
                  <a:lnTo>
                    <a:pt x="2409226" y="3619500"/>
                  </a:lnTo>
                  <a:lnTo>
                    <a:pt x="2453387" y="3606800"/>
                  </a:lnTo>
                  <a:lnTo>
                    <a:pt x="2502991" y="3581400"/>
                  </a:lnTo>
                  <a:lnTo>
                    <a:pt x="2557810" y="3568700"/>
                  </a:lnTo>
                  <a:lnTo>
                    <a:pt x="2617618" y="3556000"/>
                  </a:lnTo>
                  <a:lnTo>
                    <a:pt x="2855832" y="3556000"/>
                  </a:lnTo>
                  <a:lnTo>
                    <a:pt x="2902852" y="3568700"/>
                  </a:lnTo>
                  <a:lnTo>
                    <a:pt x="2943947" y="3581400"/>
                  </a:lnTo>
                  <a:lnTo>
                    <a:pt x="3006539" y="3606800"/>
                  </a:lnTo>
                  <a:lnTo>
                    <a:pt x="3016039" y="3670300"/>
                  </a:lnTo>
                  <a:lnTo>
                    <a:pt x="3020690" y="3708400"/>
                  </a:lnTo>
                  <a:lnTo>
                    <a:pt x="3024688" y="3746500"/>
                  </a:lnTo>
                  <a:lnTo>
                    <a:pt x="3027593" y="3784600"/>
                  </a:lnTo>
                  <a:lnTo>
                    <a:pt x="3028962" y="3835400"/>
                  </a:lnTo>
                  <a:lnTo>
                    <a:pt x="3028508" y="3873500"/>
                  </a:lnTo>
                  <a:close/>
                </a:path>
                <a:path w="3029584" h="4483100">
                  <a:moveTo>
                    <a:pt x="1627167" y="3873499"/>
                  </a:moveTo>
                  <a:lnTo>
                    <a:pt x="1640374" y="3860800"/>
                  </a:lnTo>
                  <a:lnTo>
                    <a:pt x="1679023" y="3860800"/>
                  </a:lnTo>
                  <a:lnTo>
                    <a:pt x="1627167" y="3873499"/>
                  </a:lnTo>
                  <a:close/>
                </a:path>
                <a:path w="3029584" h="4483100">
                  <a:moveTo>
                    <a:pt x="3027602" y="3898900"/>
                  </a:moveTo>
                  <a:lnTo>
                    <a:pt x="1297070" y="3898900"/>
                  </a:lnTo>
                  <a:lnTo>
                    <a:pt x="1349521" y="3886200"/>
                  </a:lnTo>
                  <a:lnTo>
                    <a:pt x="1456042" y="3886200"/>
                  </a:lnTo>
                  <a:lnTo>
                    <a:pt x="1627167" y="3873499"/>
                  </a:lnTo>
                  <a:lnTo>
                    <a:pt x="3028508" y="3873500"/>
                  </a:lnTo>
                  <a:lnTo>
                    <a:pt x="3028357" y="3886200"/>
                  </a:lnTo>
                  <a:lnTo>
                    <a:pt x="3027602" y="3898900"/>
                  </a:lnTo>
                  <a:close/>
                </a:path>
                <a:path w="3029584" h="4483100">
                  <a:moveTo>
                    <a:pt x="2597352" y="4470400"/>
                  </a:moveTo>
                  <a:lnTo>
                    <a:pt x="1964311" y="4470400"/>
                  </a:lnTo>
                  <a:lnTo>
                    <a:pt x="1924624" y="4457700"/>
                  </a:lnTo>
                  <a:lnTo>
                    <a:pt x="1842663" y="4457700"/>
                  </a:lnTo>
                  <a:lnTo>
                    <a:pt x="1800405" y="4445000"/>
                  </a:lnTo>
                  <a:lnTo>
                    <a:pt x="1713372" y="4445000"/>
                  </a:lnTo>
                  <a:lnTo>
                    <a:pt x="1668614" y="4432300"/>
                  </a:lnTo>
                  <a:lnTo>
                    <a:pt x="1623039" y="4432300"/>
                  </a:lnTo>
                  <a:lnTo>
                    <a:pt x="1576655" y="4419600"/>
                  </a:lnTo>
                  <a:lnTo>
                    <a:pt x="1481493" y="4419600"/>
                  </a:lnTo>
                  <a:lnTo>
                    <a:pt x="1432731" y="4406900"/>
                  </a:lnTo>
                  <a:lnTo>
                    <a:pt x="1383191" y="4406900"/>
                  </a:lnTo>
                  <a:lnTo>
                    <a:pt x="1281816" y="4381500"/>
                  </a:lnTo>
                  <a:lnTo>
                    <a:pt x="1229995" y="4381500"/>
                  </a:lnTo>
                  <a:lnTo>
                    <a:pt x="1177430" y="4368800"/>
                  </a:lnTo>
                  <a:lnTo>
                    <a:pt x="1124128" y="4368800"/>
                  </a:lnTo>
                  <a:lnTo>
                    <a:pt x="1015348" y="4343400"/>
                  </a:lnTo>
                  <a:lnTo>
                    <a:pt x="959886" y="4343400"/>
                  </a:lnTo>
                  <a:lnTo>
                    <a:pt x="731077" y="4292600"/>
                  </a:lnTo>
                  <a:lnTo>
                    <a:pt x="672175" y="4292600"/>
                  </a:lnTo>
                  <a:lnTo>
                    <a:pt x="491519" y="4254500"/>
                  </a:lnTo>
                  <a:lnTo>
                    <a:pt x="2931813" y="4254500"/>
                  </a:lnTo>
                  <a:lnTo>
                    <a:pt x="2899547" y="4292600"/>
                  </a:lnTo>
                  <a:lnTo>
                    <a:pt x="2861342" y="4343400"/>
                  </a:lnTo>
                  <a:lnTo>
                    <a:pt x="2834757" y="4368800"/>
                  </a:lnTo>
                  <a:lnTo>
                    <a:pt x="2806729" y="4381500"/>
                  </a:lnTo>
                  <a:lnTo>
                    <a:pt x="2777063" y="4406900"/>
                  </a:lnTo>
                  <a:lnTo>
                    <a:pt x="2745565" y="4419600"/>
                  </a:lnTo>
                  <a:lnTo>
                    <a:pt x="2712040" y="4432300"/>
                  </a:lnTo>
                  <a:lnTo>
                    <a:pt x="2676292" y="4445000"/>
                  </a:lnTo>
                  <a:lnTo>
                    <a:pt x="2638128" y="4457700"/>
                  </a:lnTo>
                  <a:lnTo>
                    <a:pt x="2597352" y="4470400"/>
                  </a:lnTo>
                  <a:close/>
                </a:path>
                <a:path w="3029584" h="4483100">
                  <a:moveTo>
                    <a:pt x="2507187" y="4483100"/>
                  </a:moveTo>
                  <a:lnTo>
                    <a:pt x="2153766" y="4483100"/>
                  </a:lnTo>
                  <a:lnTo>
                    <a:pt x="2080724" y="4470400"/>
                  </a:lnTo>
                  <a:lnTo>
                    <a:pt x="2553770" y="4470400"/>
                  </a:lnTo>
                  <a:lnTo>
                    <a:pt x="2507187" y="4483100"/>
                  </a:lnTo>
                  <a:close/>
                </a:path>
              </a:pathLst>
            </a:custGeom>
            <a:solidFill>
              <a:srgbClr val="E6AE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669482" y="2328723"/>
              <a:ext cx="1270000" cy="633730"/>
            </a:xfrm>
            <a:custGeom>
              <a:avLst/>
              <a:gdLst/>
              <a:ahLst/>
              <a:cxnLst/>
              <a:rect l="l" t="t" r="r" b="b"/>
              <a:pathLst>
                <a:path w="1270000" h="633730">
                  <a:moveTo>
                    <a:pt x="1021926" y="633187"/>
                  </a:moveTo>
                  <a:lnTo>
                    <a:pt x="1008073" y="633163"/>
                  </a:lnTo>
                  <a:lnTo>
                    <a:pt x="1002784" y="624286"/>
                  </a:lnTo>
                  <a:lnTo>
                    <a:pt x="1002473" y="606985"/>
                  </a:lnTo>
                  <a:lnTo>
                    <a:pt x="1007140" y="581246"/>
                  </a:lnTo>
                  <a:lnTo>
                    <a:pt x="1031409" y="504389"/>
                  </a:lnTo>
                  <a:lnTo>
                    <a:pt x="1051010" y="453241"/>
                  </a:lnTo>
                  <a:lnTo>
                    <a:pt x="1075590" y="393591"/>
                  </a:lnTo>
                  <a:lnTo>
                    <a:pt x="1105148" y="325425"/>
                  </a:lnTo>
                  <a:lnTo>
                    <a:pt x="1139684" y="248726"/>
                  </a:lnTo>
                  <a:lnTo>
                    <a:pt x="1179198" y="163480"/>
                  </a:lnTo>
                  <a:lnTo>
                    <a:pt x="1269947" y="134936"/>
                  </a:lnTo>
                  <a:lnTo>
                    <a:pt x="1199941" y="443733"/>
                  </a:lnTo>
                  <a:lnTo>
                    <a:pt x="1149357" y="506420"/>
                  </a:lnTo>
                  <a:lnTo>
                    <a:pt x="1106408" y="556853"/>
                  </a:lnTo>
                  <a:lnTo>
                    <a:pt x="1070949" y="594888"/>
                  </a:lnTo>
                  <a:lnTo>
                    <a:pt x="1021926" y="633187"/>
                  </a:lnTo>
                  <a:close/>
                </a:path>
                <a:path w="1270000" h="633730">
                  <a:moveTo>
                    <a:pt x="9844" y="480062"/>
                  </a:moveTo>
                  <a:lnTo>
                    <a:pt x="4861" y="473747"/>
                  </a:lnTo>
                  <a:lnTo>
                    <a:pt x="1579" y="454842"/>
                  </a:lnTo>
                  <a:lnTo>
                    <a:pt x="0" y="423409"/>
                  </a:lnTo>
                  <a:lnTo>
                    <a:pt x="121" y="379508"/>
                  </a:lnTo>
                  <a:lnTo>
                    <a:pt x="1944" y="323200"/>
                  </a:lnTo>
                  <a:lnTo>
                    <a:pt x="5469" y="254546"/>
                  </a:lnTo>
                  <a:lnTo>
                    <a:pt x="10695" y="173607"/>
                  </a:lnTo>
                  <a:lnTo>
                    <a:pt x="17622" y="80442"/>
                  </a:lnTo>
                  <a:lnTo>
                    <a:pt x="40958" y="39937"/>
                  </a:lnTo>
                  <a:lnTo>
                    <a:pt x="80579" y="10947"/>
                  </a:lnTo>
                  <a:lnTo>
                    <a:pt x="126520" y="0"/>
                  </a:lnTo>
                  <a:lnTo>
                    <a:pt x="109182" y="91702"/>
                  </a:lnTo>
                  <a:lnTo>
                    <a:pt x="92980" y="173735"/>
                  </a:lnTo>
                  <a:lnTo>
                    <a:pt x="77960" y="246085"/>
                  </a:lnTo>
                  <a:lnTo>
                    <a:pt x="64168" y="308734"/>
                  </a:lnTo>
                  <a:lnTo>
                    <a:pt x="51653" y="361668"/>
                  </a:lnTo>
                  <a:lnTo>
                    <a:pt x="40460" y="404871"/>
                  </a:lnTo>
                  <a:lnTo>
                    <a:pt x="22227" y="462022"/>
                  </a:lnTo>
                  <a:lnTo>
                    <a:pt x="9844" y="480062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453752" y="2907393"/>
              <a:ext cx="1379855" cy="355600"/>
            </a:xfrm>
            <a:custGeom>
              <a:avLst/>
              <a:gdLst/>
              <a:ahLst/>
              <a:cxnLst/>
              <a:rect l="l" t="t" r="r" b="b"/>
              <a:pathLst>
                <a:path w="1379855" h="355600">
                  <a:moveTo>
                    <a:pt x="1298994" y="355505"/>
                  </a:moveTo>
                  <a:lnTo>
                    <a:pt x="1267840" y="349140"/>
                  </a:lnTo>
                  <a:lnTo>
                    <a:pt x="1242277" y="331826"/>
                  </a:lnTo>
                  <a:lnTo>
                    <a:pt x="1224978" y="306242"/>
                  </a:lnTo>
                  <a:lnTo>
                    <a:pt x="1218617" y="275062"/>
                  </a:lnTo>
                  <a:lnTo>
                    <a:pt x="1224978" y="243883"/>
                  </a:lnTo>
                  <a:lnTo>
                    <a:pt x="1242277" y="218298"/>
                  </a:lnTo>
                  <a:lnTo>
                    <a:pt x="1267840" y="200985"/>
                  </a:lnTo>
                  <a:lnTo>
                    <a:pt x="1298994" y="194620"/>
                  </a:lnTo>
                  <a:lnTo>
                    <a:pt x="1330148" y="200985"/>
                  </a:lnTo>
                  <a:lnTo>
                    <a:pt x="1355712" y="218298"/>
                  </a:lnTo>
                  <a:lnTo>
                    <a:pt x="1373011" y="243883"/>
                  </a:lnTo>
                  <a:lnTo>
                    <a:pt x="1379371" y="275062"/>
                  </a:lnTo>
                  <a:lnTo>
                    <a:pt x="1373011" y="306242"/>
                  </a:lnTo>
                  <a:lnTo>
                    <a:pt x="1355712" y="331827"/>
                  </a:lnTo>
                  <a:lnTo>
                    <a:pt x="1330148" y="349140"/>
                  </a:lnTo>
                  <a:lnTo>
                    <a:pt x="1298994" y="355505"/>
                  </a:lnTo>
                  <a:close/>
                </a:path>
                <a:path w="1379855" h="355600">
                  <a:moveTo>
                    <a:pt x="80376" y="160885"/>
                  </a:moveTo>
                  <a:lnTo>
                    <a:pt x="49222" y="154520"/>
                  </a:lnTo>
                  <a:lnTo>
                    <a:pt x="23659" y="137206"/>
                  </a:lnTo>
                  <a:lnTo>
                    <a:pt x="6360" y="111622"/>
                  </a:lnTo>
                  <a:lnTo>
                    <a:pt x="0" y="80442"/>
                  </a:lnTo>
                  <a:lnTo>
                    <a:pt x="6360" y="49263"/>
                  </a:lnTo>
                  <a:lnTo>
                    <a:pt x="23659" y="23678"/>
                  </a:lnTo>
                  <a:lnTo>
                    <a:pt x="49222" y="6365"/>
                  </a:lnTo>
                  <a:lnTo>
                    <a:pt x="80376" y="0"/>
                  </a:lnTo>
                  <a:lnTo>
                    <a:pt x="111530" y="6365"/>
                  </a:lnTo>
                  <a:lnTo>
                    <a:pt x="137094" y="23678"/>
                  </a:lnTo>
                  <a:lnTo>
                    <a:pt x="154393" y="49263"/>
                  </a:lnTo>
                  <a:lnTo>
                    <a:pt x="160753" y="80442"/>
                  </a:lnTo>
                  <a:lnTo>
                    <a:pt x="154393" y="111622"/>
                  </a:lnTo>
                  <a:lnTo>
                    <a:pt x="137094" y="137206"/>
                  </a:lnTo>
                  <a:lnTo>
                    <a:pt x="111530" y="154520"/>
                  </a:lnTo>
                  <a:lnTo>
                    <a:pt x="80376" y="160885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884157" y="2692014"/>
              <a:ext cx="542290" cy="2994660"/>
            </a:xfrm>
            <a:custGeom>
              <a:avLst/>
              <a:gdLst/>
              <a:ahLst/>
              <a:cxnLst/>
              <a:rect l="l" t="t" r="r" b="b"/>
              <a:pathLst>
                <a:path w="542290" h="2994660">
                  <a:moveTo>
                    <a:pt x="26454" y="96904"/>
                  </a:moveTo>
                  <a:lnTo>
                    <a:pt x="0" y="64873"/>
                  </a:lnTo>
                  <a:lnTo>
                    <a:pt x="3119" y="40870"/>
                  </a:lnTo>
                  <a:lnTo>
                    <a:pt x="15232" y="16867"/>
                  </a:lnTo>
                  <a:lnTo>
                    <a:pt x="34638" y="648"/>
                  </a:lnTo>
                  <a:lnTo>
                    <a:pt x="59634" y="0"/>
                  </a:lnTo>
                  <a:lnTo>
                    <a:pt x="76406" y="14799"/>
                  </a:lnTo>
                  <a:lnTo>
                    <a:pt x="79080" y="38599"/>
                  </a:lnTo>
                  <a:lnTo>
                    <a:pt x="72031" y="63859"/>
                  </a:lnTo>
                  <a:lnTo>
                    <a:pt x="59634" y="83037"/>
                  </a:lnTo>
                  <a:lnTo>
                    <a:pt x="50195" y="91228"/>
                  </a:lnTo>
                  <a:lnTo>
                    <a:pt x="38567" y="96012"/>
                  </a:lnTo>
                  <a:lnTo>
                    <a:pt x="26454" y="96904"/>
                  </a:lnTo>
                  <a:close/>
                </a:path>
                <a:path w="542290" h="2994660">
                  <a:moveTo>
                    <a:pt x="494212" y="207675"/>
                  </a:moveTo>
                  <a:lnTo>
                    <a:pt x="464111" y="179050"/>
                  </a:lnTo>
                  <a:lnTo>
                    <a:pt x="464881" y="154560"/>
                  </a:lnTo>
                  <a:lnTo>
                    <a:pt x="474158" y="129097"/>
                  </a:lnTo>
                  <a:lnTo>
                    <a:pt x="490728" y="110446"/>
                  </a:lnTo>
                  <a:lnTo>
                    <a:pt x="513375" y="106392"/>
                  </a:lnTo>
                  <a:lnTo>
                    <a:pt x="531403" y="119731"/>
                  </a:lnTo>
                  <a:lnTo>
                    <a:pt x="537034" y="143045"/>
                  </a:lnTo>
                  <a:lnTo>
                    <a:pt x="533428" y="168792"/>
                  </a:lnTo>
                  <a:lnTo>
                    <a:pt x="523746" y="189430"/>
                  </a:lnTo>
                  <a:lnTo>
                    <a:pt x="516170" y="198431"/>
                  </a:lnTo>
                  <a:lnTo>
                    <a:pt x="505920" y="204999"/>
                  </a:lnTo>
                  <a:lnTo>
                    <a:pt x="494212" y="207675"/>
                  </a:lnTo>
                  <a:close/>
                </a:path>
                <a:path w="542290" h="2994660">
                  <a:moveTo>
                    <a:pt x="440776" y="2504109"/>
                  </a:moveTo>
                  <a:lnTo>
                    <a:pt x="413633" y="2457279"/>
                  </a:lnTo>
                  <a:lnTo>
                    <a:pt x="418089" y="2431127"/>
                  </a:lnTo>
                  <a:lnTo>
                    <a:pt x="431296" y="2410327"/>
                  </a:lnTo>
                  <a:lnTo>
                    <a:pt x="453740" y="2402907"/>
                  </a:lnTo>
                  <a:lnTo>
                    <a:pt x="474564" y="2411786"/>
                  </a:lnTo>
                  <a:lnTo>
                    <a:pt x="484206" y="2433073"/>
                  </a:lnTo>
                  <a:lnTo>
                    <a:pt x="485097" y="2458738"/>
                  </a:lnTo>
                  <a:lnTo>
                    <a:pt x="479668" y="2480755"/>
                  </a:lnTo>
                  <a:lnTo>
                    <a:pt x="473591" y="2491337"/>
                  </a:lnTo>
                  <a:lnTo>
                    <a:pt x="464111" y="2499244"/>
                  </a:lnTo>
                  <a:lnTo>
                    <a:pt x="452687" y="2503744"/>
                  </a:lnTo>
                  <a:lnTo>
                    <a:pt x="440776" y="2504109"/>
                  </a:lnTo>
                  <a:close/>
                </a:path>
                <a:path w="542290" h="2994660">
                  <a:moveTo>
                    <a:pt x="404477" y="1966958"/>
                  </a:moveTo>
                  <a:lnTo>
                    <a:pt x="377333" y="1919033"/>
                  </a:lnTo>
                  <a:lnTo>
                    <a:pt x="381790" y="1893003"/>
                  </a:lnTo>
                  <a:lnTo>
                    <a:pt x="394997" y="1872811"/>
                  </a:lnTo>
                  <a:lnTo>
                    <a:pt x="417441" y="1865756"/>
                  </a:lnTo>
                  <a:lnTo>
                    <a:pt x="438264" y="1874635"/>
                  </a:lnTo>
                  <a:lnTo>
                    <a:pt x="447906" y="1895922"/>
                  </a:lnTo>
                  <a:lnTo>
                    <a:pt x="448798" y="1921587"/>
                  </a:lnTo>
                  <a:lnTo>
                    <a:pt x="443369" y="1943604"/>
                  </a:lnTo>
                  <a:lnTo>
                    <a:pt x="437292" y="1954186"/>
                  </a:lnTo>
                  <a:lnTo>
                    <a:pt x="427812" y="1962093"/>
                  </a:lnTo>
                  <a:lnTo>
                    <a:pt x="416388" y="1966593"/>
                  </a:lnTo>
                  <a:lnTo>
                    <a:pt x="404477" y="1966958"/>
                  </a:lnTo>
                  <a:close/>
                </a:path>
                <a:path w="542290" h="2994660">
                  <a:moveTo>
                    <a:pt x="497818" y="2994551"/>
                  </a:moveTo>
                  <a:lnTo>
                    <a:pt x="470674" y="2946626"/>
                  </a:lnTo>
                  <a:lnTo>
                    <a:pt x="475131" y="2920596"/>
                  </a:lnTo>
                  <a:lnTo>
                    <a:pt x="488338" y="2900404"/>
                  </a:lnTo>
                  <a:lnTo>
                    <a:pt x="510782" y="2893349"/>
                  </a:lnTo>
                  <a:lnTo>
                    <a:pt x="531605" y="2902228"/>
                  </a:lnTo>
                  <a:lnTo>
                    <a:pt x="541247" y="2923515"/>
                  </a:lnTo>
                  <a:lnTo>
                    <a:pt x="542138" y="2949181"/>
                  </a:lnTo>
                  <a:lnTo>
                    <a:pt x="536710" y="2971197"/>
                  </a:lnTo>
                  <a:lnTo>
                    <a:pt x="530633" y="2981779"/>
                  </a:lnTo>
                  <a:lnTo>
                    <a:pt x="521153" y="2989686"/>
                  </a:lnTo>
                  <a:lnTo>
                    <a:pt x="509728" y="2994186"/>
                  </a:lnTo>
                  <a:lnTo>
                    <a:pt x="497818" y="2994551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52373" y="2563949"/>
              <a:ext cx="3278114" cy="7723050"/>
            </a:xfrm>
            <a:prstGeom prst="rect">
              <a:avLst/>
            </a:prstGeom>
          </p:spPr>
        </p:pic>
      </p:grpSp>
      <p:grpSp>
        <p:nvGrpSpPr>
          <p:cNvPr id="15" name="object 3"/>
          <p:cNvGrpSpPr/>
          <p:nvPr/>
        </p:nvGrpSpPr>
        <p:grpSpPr>
          <a:xfrm>
            <a:off x="2477110" y="1028700"/>
            <a:ext cx="11350692" cy="8833725"/>
            <a:chOff x="651788" y="651750"/>
            <a:chExt cx="16983075" cy="8982075"/>
          </a:xfrm>
        </p:grpSpPr>
        <p:sp>
          <p:nvSpPr>
            <p:cNvPr id="16" name="object 4"/>
            <p:cNvSpPr/>
            <p:nvPr/>
          </p:nvSpPr>
          <p:spPr>
            <a:xfrm>
              <a:off x="651788" y="651750"/>
              <a:ext cx="16983075" cy="8982075"/>
            </a:xfrm>
            <a:custGeom>
              <a:avLst/>
              <a:gdLst/>
              <a:ahLst/>
              <a:cxnLst/>
              <a:rect l="l" t="t" r="r" b="b"/>
              <a:pathLst>
                <a:path w="16983075" h="8982075">
                  <a:moveTo>
                    <a:pt x="16615101" y="8982073"/>
                  </a:moveTo>
                  <a:lnTo>
                    <a:pt x="367896" y="8982073"/>
                  </a:lnTo>
                  <a:lnTo>
                    <a:pt x="321839" y="8979199"/>
                  </a:lnTo>
                  <a:lnTo>
                    <a:pt x="277464" y="8970810"/>
                  </a:lnTo>
                  <a:lnTo>
                    <a:pt x="235119" y="8957254"/>
                  </a:lnTo>
                  <a:lnTo>
                    <a:pt x="195152" y="8938880"/>
                  </a:lnTo>
                  <a:lnTo>
                    <a:pt x="157912" y="8916036"/>
                  </a:lnTo>
                  <a:lnTo>
                    <a:pt x="123748" y="8889071"/>
                  </a:lnTo>
                  <a:lnTo>
                    <a:pt x="93008" y="8858333"/>
                  </a:lnTo>
                  <a:lnTo>
                    <a:pt x="66041" y="8824171"/>
                  </a:lnTo>
                  <a:lnTo>
                    <a:pt x="43196" y="8786934"/>
                  </a:lnTo>
                  <a:lnTo>
                    <a:pt x="24820" y="8746970"/>
                  </a:lnTo>
                  <a:lnTo>
                    <a:pt x="11263" y="8704628"/>
                  </a:lnTo>
                  <a:lnTo>
                    <a:pt x="2874" y="8660256"/>
                  </a:lnTo>
                  <a:lnTo>
                    <a:pt x="0" y="8614202"/>
                  </a:lnTo>
                  <a:lnTo>
                    <a:pt x="0" y="367870"/>
                  </a:lnTo>
                  <a:lnTo>
                    <a:pt x="2874" y="321817"/>
                  </a:lnTo>
                  <a:lnTo>
                    <a:pt x="11263" y="277445"/>
                  </a:lnTo>
                  <a:lnTo>
                    <a:pt x="24820" y="235102"/>
                  </a:lnTo>
                  <a:lnTo>
                    <a:pt x="43196" y="195138"/>
                  </a:lnTo>
                  <a:lnTo>
                    <a:pt x="66041" y="157901"/>
                  </a:lnTo>
                  <a:lnTo>
                    <a:pt x="93008" y="123739"/>
                  </a:lnTo>
                  <a:lnTo>
                    <a:pt x="123748" y="93002"/>
                  </a:lnTo>
                  <a:lnTo>
                    <a:pt x="157912" y="66037"/>
                  </a:lnTo>
                  <a:lnTo>
                    <a:pt x="195152" y="43193"/>
                  </a:lnTo>
                  <a:lnTo>
                    <a:pt x="235119" y="24819"/>
                  </a:lnTo>
                  <a:lnTo>
                    <a:pt x="277464" y="11263"/>
                  </a:lnTo>
                  <a:lnTo>
                    <a:pt x="321839" y="2873"/>
                  </a:lnTo>
                  <a:lnTo>
                    <a:pt x="367896" y="0"/>
                  </a:lnTo>
                  <a:lnTo>
                    <a:pt x="16615101" y="0"/>
                  </a:lnTo>
                  <a:lnTo>
                    <a:pt x="16661158" y="2873"/>
                  </a:lnTo>
                  <a:lnTo>
                    <a:pt x="16705533" y="11263"/>
                  </a:lnTo>
                  <a:lnTo>
                    <a:pt x="16747878" y="24819"/>
                  </a:lnTo>
                  <a:lnTo>
                    <a:pt x="16787845" y="43193"/>
                  </a:lnTo>
                  <a:lnTo>
                    <a:pt x="16825085" y="66037"/>
                  </a:lnTo>
                  <a:lnTo>
                    <a:pt x="16859249" y="93002"/>
                  </a:lnTo>
                  <a:lnTo>
                    <a:pt x="16889989" y="123739"/>
                  </a:lnTo>
                  <a:lnTo>
                    <a:pt x="16916956" y="157901"/>
                  </a:lnTo>
                  <a:lnTo>
                    <a:pt x="16939801" y="195138"/>
                  </a:lnTo>
                  <a:lnTo>
                    <a:pt x="16958177" y="235102"/>
                  </a:lnTo>
                  <a:lnTo>
                    <a:pt x="16971733" y="277445"/>
                  </a:lnTo>
                  <a:lnTo>
                    <a:pt x="16980123" y="321817"/>
                  </a:lnTo>
                  <a:lnTo>
                    <a:pt x="16982997" y="367870"/>
                  </a:lnTo>
                  <a:lnTo>
                    <a:pt x="16982997" y="8614202"/>
                  </a:lnTo>
                  <a:lnTo>
                    <a:pt x="16980123" y="8660256"/>
                  </a:lnTo>
                  <a:lnTo>
                    <a:pt x="16971733" y="8704628"/>
                  </a:lnTo>
                  <a:lnTo>
                    <a:pt x="16958177" y="8746970"/>
                  </a:lnTo>
                  <a:lnTo>
                    <a:pt x="16939801" y="8786934"/>
                  </a:lnTo>
                  <a:lnTo>
                    <a:pt x="16916956" y="8824171"/>
                  </a:lnTo>
                  <a:lnTo>
                    <a:pt x="16889989" y="8858333"/>
                  </a:lnTo>
                  <a:lnTo>
                    <a:pt x="16859249" y="8889071"/>
                  </a:lnTo>
                  <a:lnTo>
                    <a:pt x="16825085" y="8916036"/>
                  </a:lnTo>
                  <a:lnTo>
                    <a:pt x="16787845" y="8938880"/>
                  </a:lnTo>
                  <a:lnTo>
                    <a:pt x="16747878" y="8957254"/>
                  </a:lnTo>
                  <a:lnTo>
                    <a:pt x="16705533" y="8970810"/>
                  </a:lnTo>
                  <a:lnTo>
                    <a:pt x="16661158" y="8979199"/>
                  </a:lnTo>
                  <a:lnTo>
                    <a:pt x="16615101" y="8982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5"/>
            <p:cNvSpPr/>
            <p:nvPr/>
          </p:nvSpPr>
          <p:spPr>
            <a:xfrm>
              <a:off x="656512" y="1606329"/>
              <a:ext cx="16974185" cy="0"/>
            </a:xfrm>
            <a:custGeom>
              <a:avLst/>
              <a:gdLst/>
              <a:ahLst/>
              <a:cxnLst/>
              <a:rect l="l" t="t" r="r" b="b"/>
              <a:pathLst>
                <a:path w="16974185">
                  <a:moveTo>
                    <a:pt x="0" y="0"/>
                  </a:moveTo>
                  <a:lnTo>
                    <a:pt x="16973634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9901" y="1026765"/>
              <a:ext cx="219074" cy="219074"/>
            </a:xfrm>
            <a:prstGeom prst="rect">
              <a:avLst/>
            </a:prstGeom>
          </p:spPr>
        </p:pic>
        <p:pic>
          <p:nvPicPr>
            <p:cNvPr id="19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9770" y="1026765"/>
              <a:ext cx="219074" cy="219074"/>
            </a:xfrm>
            <a:prstGeom prst="rect">
              <a:avLst/>
            </a:prstGeom>
          </p:spPr>
        </p:pic>
        <p:pic>
          <p:nvPicPr>
            <p:cNvPr id="20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9640" y="1026765"/>
              <a:ext cx="219074" cy="219074"/>
            </a:xfrm>
            <a:prstGeom prst="rect">
              <a:avLst/>
            </a:prstGeom>
          </p:spPr>
        </p:pic>
      </p:grpSp>
      <p:sp>
        <p:nvSpPr>
          <p:cNvPr id="21" name="object 9"/>
          <p:cNvSpPr txBox="1">
            <a:spLocks/>
          </p:cNvSpPr>
          <p:nvPr/>
        </p:nvSpPr>
        <p:spPr>
          <a:xfrm>
            <a:off x="2047029" y="1126198"/>
            <a:ext cx="12030272" cy="23346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8750" b="0" i="0">
                <a:solidFill>
                  <a:srgbClr val="171717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600" b="1" kern="0" cap="all" dirty="0" smtClean="0"/>
              <a:t> </a:t>
            </a:r>
            <a:r>
              <a:rPr lang="ru-RU" sz="3200" b="1" kern="0" cap="all" spc="3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Правило 14</a:t>
            </a: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«главный секрет безопасности </a:t>
            </a:r>
          </a:p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 сети интернет»</a:t>
            </a:r>
            <a:endParaRPr lang="ru-RU" sz="1800" kern="0" spc="3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" name="object 10"/>
          <p:cNvSpPr/>
          <p:nvPr/>
        </p:nvSpPr>
        <p:spPr>
          <a:xfrm>
            <a:off x="3733800" y="4044398"/>
            <a:ext cx="8042519" cy="4995860"/>
          </a:xfrm>
          <a:custGeom>
            <a:avLst/>
            <a:gdLst/>
            <a:ahLst/>
            <a:cxnLst/>
            <a:rect l="l" t="t" r="r" b="b"/>
            <a:pathLst>
              <a:path w="4743450" h="5629275">
                <a:moveTo>
                  <a:pt x="4375177" y="5629238"/>
                </a:moveTo>
                <a:lnTo>
                  <a:pt x="368272" y="5629238"/>
                </a:lnTo>
                <a:lnTo>
                  <a:pt x="322168" y="5626366"/>
                </a:lnTo>
                <a:lnTo>
                  <a:pt x="277748" y="5617982"/>
                </a:lnTo>
                <a:lnTo>
                  <a:pt x="235359" y="5604434"/>
                </a:lnTo>
                <a:lnTo>
                  <a:pt x="195351" y="5586070"/>
                </a:lnTo>
                <a:lnTo>
                  <a:pt x="158073" y="5563240"/>
                </a:lnTo>
                <a:lnTo>
                  <a:pt x="123874" y="5536291"/>
                </a:lnTo>
                <a:lnTo>
                  <a:pt x="93103" y="5505571"/>
                </a:lnTo>
                <a:lnTo>
                  <a:pt x="66109" y="5471430"/>
                </a:lnTo>
                <a:lnTo>
                  <a:pt x="43240" y="5434214"/>
                </a:lnTo>
                <a:lnTo>
                  <a:pt x="24846" y="5394274"/>
                </a:lnTo>
                <a:lnTo>
                  <a:pt x="11275" y="5351957"/>
                </a:lnTo>
                <a:lnTo>
                  <a:pt x="2876" y="5307611"/>
                </a:lnTo>
                <a:lnTo>
                  <a:pt x="0" y="5261584"/>
                </a:lnTo>
                <a:lnTo>
                  <a:pt x="0" y="367653"/>
                </a:lnTo>
                <a:lnTo>
                  <a:pt x="2876" y="321627"/>
                </a:lnTo>
                <a:lnTo>
                  <a:pt x="11275" y="277281"/>
                </a:lnTo>
                <a:lnTo>
                  <a:pt x="24846" y="234963"/>
                </a:lnTo>
                <a:lnTo>
                  <a:pt x="43240" y="195023"/>
                </a:lnTo>
                <a:lnTo>
                  <a:pt x="66109" y="157808"/>
                </a:lnTo>
                <a:lnTo>
                  <a:pt x="93103" y="123666"/>
                </a:lnTo>
                <a:lnTo>
                  <a:pt x="123874" y="92947"/>
                </a:lnTo>
                <a:lnTo>
                  <a:pt x="158073" y="65998"/>
                </a:lnTo>
                <a:lnTo>
                  <a:pt x="195351" y="43167"/>
                </a:lnTo>
                <a:lnTo>
                  <a:pt x="235359" y="24804"/>
                </a:lnTo>
                <a:lnTo>
                  <a:pt x="277748" y="11256"/>
                </a:lnTo>
                <a:lnTo>
                  <a:pt x="322168" y="2872"/>
                </a:lnTo>
                <a:lnTo>
                  <a:pt x="368272" y="0"/>
                </a:lnTo>
                <a:lnTo>
                  <a:pt x="4375177" y="0"/>
                </a:lnTo>
                <a:lnTo>
                  <a:pt x="4421280" y="2872"/>
                </a:lnTo>
                <a:lnTo>
                  <a:pt x="4465701" y="11256"/>
                </a:lnTo>
                <a:lnTo>
                  <a:pt x="4508090" y="24804"/>
                </a:lnTo>
                <a:lnTo>
                  <a:pt x="4548097" y="43167"/>
                </a:lnTo>
                <a:lnTo>
                  <a:pt x="4585375" y="65998"/>
                </a:lnTo>
                <a:lnTo>
                  <a:pt x="4619574" y="92947"/>
                </a:lnTo>
                <a:lnTo>
                  <a:pt x="4650345" y="123666"/>
                </a:lnTo>
                <a:lnTo>
                  <a:pt x="4677340" y="157808"/>
                </a:lnTo>
                <a:lnTo>
                  <a:pt x="4700209" y="195023"/>
                </a:lnTo>
                <a:lnTo>
                  <a:pt x="4718603" y="234963"/>
                </a:lnTo>
                <a:lnTo>
                  <a:pt x="4732174" y="277281"/>
                </a:lnTo>
                <a:lnTo>
                  <a:pt x="4740572" y="321627"/>
                </a:lnTo>
                <a:lnTo>
                  <a:pt x="4743449" y="367653"/>
                </a:lnTo>
                <a:lnTo>
                  <a:pt x="4743449" y="5261584"/>
                </a:lnTo>
                <a:lnTo>
                  <a:pt x="4740572" y="5307611"/>
                </a:lnTo>
                <a:lnTo>
                  <a:pt x="4732174" y="5351957"/>
                </a:lnTo>
                <a:lnTo>
                  <a:pt x="4718603" y="5394274"/>
                </a:lnTo>
                <a:lnTo>
                  <a:pt x="4700209" y="5434214"/>
                </a:lnTo>
                <a:lnTo>
                  <a:pt x="4677340" y="5471430"/>
                </a:lnTo>
                <a:lnTo>
                  <a:pt x="4650345" y="5505571"/>
                </a:lnTo>
                <a:lnTo>
                  <a:pt x="4619574" y="5536291"/>
                </a:lnTo>
                <a:lnTo>
                  <a:pt x="4585375" y="5563240"/>
                </a:lnTo>
                <a:lnTo>
                  <a:pt x="4548097" y="5586070"/>
                </a:lnTo>
                <a:lnTo>
                  <a:pt x="4508090" y="5604434"/>
                </a:lnTo>
                <a:lnTo>
                  <a:pt x="4465701" y="5617982"/>
                </a:lnTo>
                <a:lnTo>
                  <a:pt x="4421280" y="5626366"/>
                </a:lnTo>
                <a:lnTo>
                  <a:pt x="4375177" y="5629238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Прямоугольник 22"/>
          <p:cNvSpPr/>
          <p:nvPr/>
        </p:nvSpPr>
        <p:spPr>
          <a:xfrm>
            <a:off x="4130828" y="4396237"/>
            <a:ext cx="70266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3000"/>
              </a:spcAft>
            </a:pPr>
            <a:r>
              <a:rPr lang="ru-RU" sz="4000" b="1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Учитесь </a:t>
            </a:r>
            <a:r>
              <a:rPr lang="ru-RU" sz="4000" b="1" i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вести безопасный образ жизни, как реальной, так и </a:t>
            </a:r>
            <a:r>
              <a:rPr lang="ru-RU" sz="4000" b="1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виртуальной жизни.</a:t>
            </a:r>
            <a:endParaRPr lang="ru-RU" sz="4000" b="1" i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1120076" y="342900"/>
            <a:ext cx="909464" cy="83099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5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sz="5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0177" y="1075449"/>
            <a:ext cx="2312375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7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24351" y="1104900"/>
            <a:ext cx="5129752" cy="9182100"/>
          </a:xfrm>
          <a:prstGeom prst="rect">
            <a:avLst/>
          </a:prstGeom>
        </p:spPr>
      </p:pic>
      <p:pic>
        <p:nvPicPr>
          <p:cNvPr id="3" name="ОСНОВНОЙ №2 Правила поведения в сети Интерне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50933" y="1866900"/>
            <a:ext cx="12327467" cy="6934200"/>
          </a:xfrm>
          <a:prstGeom prst="rect">
            <a:avLst/>
          </a:prstGeom>
        </p:spPr>
      </p:pic>
      <p:sp>
        <p:nvSpPr>
          <p:cNvPr id="6" name="object 18"/>
          <p:cNvSpPr/>
          <p:nvPr/>
        </p:nvSpPr>
        <p:spPr>
          <a:xfrm>
            <a:off x="5647266" y="322217"/>
            <a:ext cx="11734800" cy="952500"/>
          </a:xfrm>
          <a:custGeom>
            <a:avLst/>
            <a:gdLst/>
            <a:ahLst/>
            <a:cxnLst/>
            <a:rect l="l" t="t" r="r" b="b"/>
            <a:pathLst>
              <a:path w="8439785" h="952500">
                <a:moveTo>
                  <a:pt x="7964742" y="952499"/>
                </a:moveTo>
                <a:lnTo>
                  <a:pt x="475013" y="952499"/>
                </a:lnTo>
                <a:lnTo>
                  <a:pt x="426409" y="950041"/>
                </a:lnTo>
                <a:lnTo>
                  <a:pt x="379218" y="942824"/>
                </a:lnTo>
                <a:lnTo>
                  <a:pt x="333676" y="931090"/>
                </a:lnTo>
                <a:lnTo>
                  <a:pt x="290023" y="915079"/>
                </a:lnTo>
                <a:lnTo>
                  <a:pt x="248495" y="895031"/>
                </a:lnTo>
                <a:lnTo>
                  <a:pt x="209331" y="871187"/>
                </a:lnTo>
                <a:lnTo>
                  <a:pt x="172768" y="843786"/>
                </a:lnTo>
                <a:lnTo>
                  <a:pt x="139045" y="813070"/>
                </a:lnTo>
                <a:lnTo>
                  <a:pt x="108398" y="779277"/>
                </a:lnTo>
                <a:lnTo>
                  <a:pt x="81066" y="742650"/>
                </a:lnTo>
                <a:lnTo>
                  <a:pt x="57286" y="703427"/>
                </a:lnTo>
                <a:lnTo>
                  <a:pt x="37297" y="661850"/>
                </a:lnTo>
                <a:lnTo>
                  <a:pt x="21336" y="618157"/>
                </a:lnTo>
                <a:lnTo>
                  <a:pt x="9641" y="572591"/>
                </a:lnTo>
                <a:lnTo>
                  <a:pt x="2450" y="525391"/>
                </a:lnTo>
                <a:lnTo>
                  <a:pt x="0" y="476797"/>
                </a:lnTo>
                <a:lnTo>
                  <a:pt x="2450" y="428010"/>
                </a:lnTo>
                <a:lnTo>
                  <a:pt x="9641" y="380642"/>
                </a:lnTo>
                <a:lnTo>
                  <a:pt x="21336" y="334929"/>
                </a:lnTo>
                <a:lnTo>
                  <a:pt x="37297" y="291112"/>
                </a:lnTo>
                <a:lnTo>
                  <a:pt x="57286" y="249428"/>
                </a:lnTo>
                <a:lnTo>
                  <a:pt x="81066" y="210117"/>
                </a:lnTo>
                <a:lnTo>
                  <a:pt x="108398" y="173417"/>
                </a:lnTo>
                <a:lnTo>
                  <a:pt x="139045" y="139567"/>
                </a:lnTo>
                <a:lnTo>
                  <a:pt x="172768" y="108805"/>
                </a:lnTo>
                <a:lnTo>
                  <a:pt x="209331" y="81370"/>
                </a:lnTo>
                <a:lnTo>
                  <a:pt x="248495" y="57501"/>
                </a:lnTo>
                <a:lnTo>
                  <a:pt x="290023" y="37437"/>
                </a:lnTo>
                <a:lnTo>
                  <a:pt x="333676" y="21416"/>
                </a:lnTo>
                <a:lnTo>
                  <a:pt x="379218" y="9677"/>
                </a:lnTo>
                <a:lnTo>
                  <a:pt x="426409" y="2459"/>
                </a:lnTo>
                <a:lnTo>
                  <a:pt x="475013" y="0"/>
                </a:lnTo>
                <a:lnTo>
                  <a:pt x="7964742" y="0"/>
                </a:lnTo>
                <a:lnTo>
                  <a:pt x="8013346" y="2459"/>
                </a:lnTo>
                <a:lnTo>
                  <a:pt x="8060537" y="9677"/>
                </a:lnTo>
                <a:lnTo>
                  <a:pt x="8106079" y="21416"/>
                </a:lnTo>
                <a:lnTo>
                  <a:pt x="8149732" y="37437"/>
                </a:lnTo>
                <a:lnTo>
                  <a:pt x="8191260" y="57501"/>
                </a:lnTo>
                <a:lnTo>
                  <a:pt x="8230424" y="81370"/>
                </a:lnTo>
                <a:lnTo>
                  <a:pt x="8266987" y="108805"/>
                </a:lnTo>
                <a:lnTo>
                  <a:pt x="8300710" y="139567"/>
                </a:lnTo>
                <a:lnTo>
                  <a:pt x="8331357" y="173417"/>
                </a:lnTo>
                <a:lnTo>
                  <a:pt x="8358689" y="210117"/>
                </a:lnTo>
                <a:lnTo>
                  <a:pt x="8382468" y="249428"/>
                </a:lnTo>
                <a:lnTo>
                  <a:pt x="8402458" y="291112"/>
                </a:lnTo>
                <a:lnTo>
                  <a:pt x="8418419" y="334929"/>
                </a:lnTo>
                <a:lnTo>
                  <a:pt x="8430114" y="380642"/>
                </a:lnTo>
                <a:lnTo>
                  <a:pt x="8437305" y="428010"/>
                </a:lnTo>
                <a:lnTo>
                  <a:pt x="8439755" y="476797"/>
                </a:lnTo>
                <a:lnTo>
                  <a:pt x="8437114" y="525391"/>
                </a:lnTo>
                <a:lnTo>
                  <a:pt x="8429756" y="572591"/>
                </a:lnTo>
                <a:lnTo>
                  <a:pt x="8417921" y="618157"/>
                </a:lnTo>
                <a:lnTo>
                  <a:pt x="8401845" y="661850"/>
                </a:lnTo>
                <a:lnTo>
                  <a:pt x="8381767" y="703427"/>
                </a:lnTo>
                <a:lnTo>
                  <a:pt x="8357923" y="742650"/>
                </a:lnTo>
                <a:lnTo>
                  <a:pt x="8330553" y="779277"/>
                </a:lnTo>
                <a:lnTo>
                  <a:pt x="8299893" y="813070"/>
                </a:lnTo>
                <a:lnTo>
                  <a:pt x="8266183" y="843786"/>
                </a:lnTo>
                <a:lnTo>
                  <a:pt x="8229658" y="871187"/>
                </a:lnTo>
                <a:lnTo>
                  <a:pt x="8190558" y="895031"/>
                </a:lnTo>
                <a:lnTo>
                  <a:pt x="8149120" y="915079"/>
                </a:lnTo>
                <a:lnTo>
                  <a:pt x="8105581" y="931090"/>
                </a:lnTo>
                <a:lnTo>
                  <a:pt x="8060180" y="942824"/>
                </a:lnTo>
                <a:lnTo>
                  <a:pt x="8013154" y="950041"/>
                </a:lnTo>
                <a:lnTo>
                  <a:pt x="7964742" y="952499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 txBox="1">
            <a:spLocks/>
          </p:cNvSpPr>
          <p:nvPr/>
        </p:nvSpPr>
        <p:spPr>
          <a:xfrm>
            <a:off x="5647267" y="402116"/>
            <a:ext cx="1173480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8750" b="0" i="0">
                <a:solidFill>
                  <a:srgbClr val="171717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ВИДЕО ДЛЯ ЗАКРЕПЛЕНИЯ МАТЕРИАЛА</a:t>
            </a:r>
            <a:endParaRPr lang="ru-RU" sz="1800" kern="0" spc="3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1066800" y="254541"/>
            <a:ext cx="909464" cy="83099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89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19100"/>
            <a:ext cx="16576368" cy="959787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40" y="1539874"/>
            <a:ext cx="3978780" cy="84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125" y="419099"/>
            <a:ext cx="11534875" cy="8022293"/>
          </a:xfrm>
          <a:prstGeom prst="rect">
            <a:avLst/>
          </a:prstGeom>
        </p:spPr>
      </p:pic>
      <p:sp>
        <p:nvSpPr>
          <p:cNvPr id="6" name="object 9"/>
          <p:cNvSpPr txBox="1">
            <a:spLocks/>
          </p:cNvSpPr>
          <p:nvPr/>
        </p:nvSpPr>
        <p:spPr>
          <a:xfrm>
            <a:off x="7091619" y="603422"/>
            <a:ext cx="1013460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8750" b="0" i="0">
                <a:solidFill>
                  <a:srgbClr val="171717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ЗАКРЕПИМ ПРОЙДЕНЫЙ МАТЕРИАЛ</a:t>
            </a:r>
            <a:endParaRPr lang="ru-RU" sz="1800" kern="0" spc="3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object 19"/>
          <p:cNvSpPr/>
          <p:nvPr/>
        </p:nvSpPr>
        <p:spPr>
          <a:xfrm>
            <a:off x="6172200" y="2019300"/>
            <a:ext cx="10346820" cy="6934200"/>
          </a:xfrm>
          <a:custGeom>
            <a:avLst/>
            <a:gdLst/>
            <a:ahLst/>
            <a:cxnLst/>
            <a:rect l="l" t="t" r="r" b="b"/>
            <a:pathLst>
              <a:path w="5853430" h="1666875">
                <a:moveTo>
                  <a:pt x="5663484" y="1666874"/>
                </a:moveTo>
                <a:lnTo>
                  <a:pt x="189916" y="1666874"/>
                </a:lnTo>
                <a:lnTo>
                  <a:pt x="139512" y="1660065"/>
                </a:lnTo>
                <a:lnTo>
                  <a:pt x="94168" y="1640859"/>
                </a:lnTo>
                <a:lnTo>
                  <a:pt x="55715" y="1611088"/>
                </a:lnTo>
                <a:lnTo>
                  <a:pt x="25982" y="1572586"/>
                </a:lnTo>
                <a:lnTo>
                  <a:pt x="6800" y="1527185"/>
                </a:lnTo>
                <a:lnTo>
                  <a:pt x="0" y="1476717"/>
                </a:lnTo>
                <a:lnTo>
                  <a:pt x="0" y="190157"/>
                </a:lnTo>
                <a:lnTo>
                  <a:pt x="6800" y="139689"/>
                </a:lnTo>
                <a:lnTo>
                  <a:pt x="25982" y="94288"/>
                </a:lnTo>
                <a:lnTo>
                  <a:pt x="55715" y="55786"/>
                </a:lnTo>
                <a:lnTo>
                  <a:pt x="94168" y="26015"/>
                </a:lnTo>
                <a:lnTo>
                  <a:pt x="139512" y="6809"/>
                </a:lnTo>
                <a:lnTo>
                  <a:pt x="189916" y="0"/>
                </a:lnTo>
                <a:lnTo>
                  <a:pt x="5663484" y="0"/>
                </a:lnTo>
                <a:lnTo>
                  <a:pt x="5713888" y="6809"/>
                </a:lnTo>
                <a:lnTo>
                  <a:pt x="5759232" y="26015"/>
                </a:lnTo>
                <a:lnTo>
                  <a:pt x="5797686" y="55786"/>
                </a:lnTo>
                <a:lnTo>
                  <a:pt x="5827418" y="94288"/>
                </a:lnTo>
                <a:lnTo>
                  <a:pt x="5846600" y="139689"/>
                </a:lnTo>
                <a:lnTo>
                  <a:pt x="5853401" y="190157"/>
                </a:lnTo>
                <a:lnTo>
                  <a:pt x="5853401" y="1476717"/>
                </a:lnTo>
                <a:lnTo>
                  <a:pt x="5846600" y="1527185"/>
                </a:lnTo>
                <a:lnTo>
                  <a:pt x="5827418" y="1572586"/>
                </a:lnTo>
                <a:lnTo>
                  <a:pt x="5797686" y="1611088"/>
                </a:lnTo>
                <a:lnTo>
                  <a:pt x="5759232" y="1640859"/>
                </a:lnTo>
                <a:lnTo>
                  <a:pt x="5713888" y="1660065"/>
                </a:lnTo>
                <a:lnTo>
                  <a:pt x="5663484" y="1666874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773610" y="2552700"/>
            <a:ext cx="9144000" cy="55638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 мы знаем о персональных данных?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 мы знаем об анонимности в интернете?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 мы знаем о «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Булинге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и «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Кибербулинге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и как с ним справиться?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Кто такие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кибермошенники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 что надо обратить внимание прежде, чем вступить в диалог с незнакомцами в интернете?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Главное правило интернет-покупок такое?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 мы знаем о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фейк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информации?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Кому мы можем доверять наши социальные сети?</a:t>
            </a:r>
          </a:p>
        </p:txBody>
      </p:sp>
      <p:sp>
        <p:nvSpPr>
          <p:cNvPr id="9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1068304" y="283795"/>
            <a:ext cx="909464" cy="83099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58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/>
          <p:nvPr/>
        </p:nvSpPr>
        <p:spPr>
          <a:xfrm>
            <a:off x="609600" y="651589"/>
            <a:ext cx="17068800" cy="8982075"/>
          </a:xfrm>
          <a:custGeom>
            <a:avLst/>
            <a:gdLst/>
            <a:ahLst/>
            <a:cxnLst/>
            <a:rect l="l" t="t" r="r" b="b"/>
            <a:pathLst>
              <a:path w="15506700" h="8982075">
                <a:moveTo>
                  <a:pt x="15138867" y="8982073"/>
                </a:moveTo>
                <a:lnTo>
                  <a:pt x="367826" y="8982073"/>
                </a:lnTo>
                <a:lnTo>
                  <a:pt x="321778" y="8979199"/>
                </a:lnTo>
                <a:lnTo>
                  <a:pt x="277411" y="8970810"/>
                </a:lnTo>
                <a:lnTo>
                  <a:pt x="235074" y="8957254"/>
                </a:lnTo>
                <a:lnTo>
                  <a:pt x="195115" y="8938880"/>
                </a:lnTo>
                <a:lnTo>
                  <a:pt x="157882" y="8916036"/>
                </a:lnTo>
                <a:lnTo>
                  <a:pt x="123725" y="8889071"/>
                </a:lnTo>
                <a:lnTo>
                  <a:pt x="92991" y="8858333"/>
                </a:lnTo>
                <a:lnTo>
                  <a:pt x="66029" y="8824171"/>
                </a:lnTo>
                <a:lnTo>
                  <a:pt x="43188" y="8786934"/>
                </a:lnTo>
                <a:lnTo>
                  <a:pt x="24816" y="8746970"/>
                </a:lnTo>
                <a:lnTo>
                  <a:pt x="11261" y="8704628"/>
                </a:lnTo>
                <a:lnTo>
                  <a:pt x="2873" y="8660256"/>
                </a:lnTo>
                <a:lnTo>
                  <a:pt x="0" y="8614202"/>
                </a:lnTo>
                <a:lnTo>
                  <a:pt x="0" y="367870"/>
                </a:lnTo>
                <a:lnTo>
                  <a:pt x="2873" y="321817"/>
                </a:lnTo>
                <a:lnTo>
                  <a:pt x="11261" y="277445"/>
                </a:lnTo>
                <a:lnTo>
                  <a:pt x="24816" y="235102"/>
                </a:lnTo>
                <a:lnTo>
                  <a:pt x="43188" y="195138"/>
                </a:lnTo>
                <a:lnTo>
                  <a:pt x="66029" y="157901"/>
                </a:lnTo>
                <a:lnTo>
                  <a:pt x="92991" y="123739"/>
                </a:lnTo>
                <a:lnTo>
                  <a:pt x="123725" y="93002"/>
                </a:lnTo>
                <a:lnTo>
                  <a:pt x="157882" y="66037"/>
                </a:lnTo>
                <a:lnTo>
                  <a:pt x="195115" y="43193"/>
                </a:lnTo>
                <a:lnTo>
                  <a:pt x="235074" y="24819"/>
                </a:lnTo>
                <a:lnTo>
                  <a:pt x="277411" y="11263"/>
                </a:lnTo>
                <a:lnTo>
                  <a:pt x="321778" y="2873"/>
                </a:lnTo>
                <a:lnTo>
                  <a:pt x="367826" y="0"/>
                </a:lnTo>
                <a:lnTo>
                  <a:pt x="15138867" y="0"/>
                </a:lnTo>
                <a:lnTo>
                  <a:pt x="15184915" y="2873"/>
                </a:lnTo>
                <a:lnTo>
                  <a:pt x="15229282" y="11263"/>
                </a:lnTo>
                <a:lnTo>
                  <a:pt x="15271619" y="24819"/>
                </a:lnTo>
                <a:lnTo>
                  <a:pt x="15311578" y="43193"/>
                </a:lnTo>
                <a:lnTo>
                  <a:pt x="15348811" y="66037"/>
                </a:lnTo>
                <a:lnTo>
                  <a:pt x="15382968" y="93002"/>
                </a:lnTo>
                <a:lnTo>
                  <a:pt x="15413702" y="123739"/>
                </a:lnTo>
                <a:lnTo>
                  <a:pt x="15440664" y="157901"/>
                </a:lnTo>
                <a:lnTo>
                  <a:pt x="15463505" y="195138"/>
                </a:lnTo>
                <a:lnTo>
                  <a:pt x="15481877" y="235102"/>
                </a:lnTo>
                <a:lnTo>
                  <a:pt x="15495432" y="277445"/>
                </a:lnTo>
                <a:lnTo>
                  <a:pt x="15503820" y="321817"/>
                </a:lnTo>
                <a:lnTo>
                  <a:pt x="15506693" y="367870"/>
                </a:lnTo>
                <a:lnTo>
                  <a:pt x="15506693" y="8614202"/>
                </a:lnTo>
                <a:lnTo>
                  <a:pt x="15503820" y="8660256"/>
                </a:lnTo>
                <a:lnTo>
                  <a:pt x="15495432" y="8704628"/>
                </a:lnTo>
                <a:lnTo>
                  <a:pt x="15481877" y="8746970"/>
                </a:lnTo>
                <a:lnTo>
                  <a:pt x="15463505" y="8786934"/>
                </a:lnTo>
                <a:lnTo>
                  <a:pt x="15440664" y="8824171"/>
                </a:lnTo>
                <a:lnTo>
                  <a:pt x="15413702" y="8858333"/>
                </a:lnTo>
                <a:lnTo>
                  <a:pt x="15382968" y="8889071"/>
                </a:lnTo>
                <a:lnTo>
                  <a:pt x="15348811" y="8916036"/>
                </a:lnTo>
                <a:lnTo>
                  <a:pt x="15311578" y="8938880"/>
                </a:lnTo>
                <a:lnTo>
                  <a:pt x="15271619" y="8957254"/>
                </a:lnTo>
                <a:lnTo>
                  <a:pt x="15229282" y="8970810"/>
                </a:lnTo>
                <a:lnTo>
                  <a:pt x="15184915" y="8979199"/>
                </a:lnTo>
                <a:lnTo>
                  <a:pt x="15138867" y="89820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4"/>
          <p:cNvSpPr txBox="1"/>
          <p:nvPr/>
        </p:nvSpPr>
        <p:spPr>
          <a:xfrm>
            <a:off x="5769729" y="2955395"/>
            <a:ext cx="8458200" cy="2687915"/>
          </a:xfrm>
          <a:prstGeom prst="rect">
            <a:avLst/>
          </a:prstGeom>
        </p:spPr>
        <p:txBody>
          <a:bodyPr vert="horz" wrap="square" lIns="0" tIns="218440" rIns="0" bIns="0" rtlCol="0">
            <a:spAutoFit/>
          </a:bodyPr>
          <a:lstStyle/>
          <a:p>
            <a:pPr marL="576580">
              <a:lnSpc>
                <a:spcPct val="100000"/>
              </a:lnSpc>
              <a:spcBef>
                <a:spcPts val="1720"/>
              </a:spcBef>
            </a:pPr>
            <a:r>
              <a:rPr sz="4400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Наши</a:t>
            </a:r>
            <a:r>
              <a:rPr sz="44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400" b="1" spc="-1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r>
              <a:rPr sz="4400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580">
              <a:lnSpc>
                <a:spcPct val="100000"/>
              </a:lnSpc>
              <a:spcBef>
                <a:spcPts val="1720"/>
              </a:spcBef>
            </a:pPr>
            <a:r>
              <a:rPr sz="4400" b="1" spc="1005" dirty="0" smtClean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sz="4400" b="1" spc="535" dirty="0" err="1" smtClean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4400" b="1" spc="530" dirty="0" err="1" smtClean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4400" b="1" spc="315" dirty="0" err="1" smtClean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linf</a:t>
            </a:r>
            <a:r>
              <a:rPr sz="4400" b="1" spc="470" dirty="0" err="1" smtClean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4400" b="1" spc="-380" dirty="0" err="1" smtClean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sz="4400" b="1" spc="520" dirty="0" err="1" smtClean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4400" b="1" spc="235" dirty="0" err="1" smtClean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4400" b="1" spc="525" dirty="0" err="1" smtClean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4400" b="1" spc="590" dirty="0" err="1" smtClean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4400" b="1" spc="585" dirty="0" err="1" smtClean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asn</a:t>
            </a:r>
            <a:r>
              <a:rPr sz="4400" b="1" spc="645" dirty="0" err="1" smtClean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4400" b="1" spc="575" dirty="0" err="1" smtClean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4400" b="1" spc="270" dirty="0" err="1" smtClean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580">
              <a:lnSpc>
                <a:spcPct val="100000"/>
              </a:lnSpc>
              <a:spcBef>
                <a:spcPts val="1720"/>
              </a:spcBef>
            </a:pPr>
            <a:r>
              <a:rPr sz="4400" b="1" spc="440" dirty="0" smtClean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kibervol05@mail.ru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63132" y="4100007"/>
            <a:ext cx="854829" cy="728534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 rotWithShape="1">
          <a:blip r:embed="rId4" cstate="print"/>
          <a:srcRect l="10363" t="5728" r="11913" b="8369"/>
          <a:stretch/>
        </p:blipFill>
        <p:spPr>
          <a:xfrm>
            <a:off x="5283065" y="4932126"/>
            <a:ext cx="834896" cy="755502"/>
          </a:xfrm>
          <a:prstGeom prst="rect">
            <a:avLst/>
          </a:prstGeom>
        </p:spPr>
      </p:pic>
      <p:pic>
        <p:nvPicPr>
          <p:cNvPr id="6" name="Объект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50" b="37477"/>
          <a:stretch/>
        </p:blipFill>
        <p:spPr>
          <a:xfrm>
            <a:off x="4528600" y="1214844"/>
            <a:ext cx="9230799" cy="1905000"/>
          </a:xfrm>
          <a:prstGeom prst="rect">
            <a:avLst/>
          </a:prstGeom>
        </p:spPr>
      </p:pic>
      <p:sp>
        <p:nvSpPr>
          <p:cNvPr id="7" name="object 13"/>
          <p:cNvSpPr txBox="1"/>
          <p:nvPr/>
        </p:nvSpPr>
        <p:spPr>
          <a:xfrm>
            <a:off x="4750488" y="7219413"/>
            <a:ext cx="7365312" cy="45525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2850" b="1" spc="9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Руководитель проекта: </a:t>
            </a:r>
            <a:r>
              <a:rPr sz="2850" b="1" spc="9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Крумов</a:t>
            </a:r>
            <a:r>
              <a:rPr sz="2850" b="1" spc="-19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 </a:t>
            </a:r>
            <a:r>
              <a:rPr sz="2850" b="1" spc="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Шевкет</a:t>
            </a:r>
            <a:endParaRPr sz="28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10" name="object 16"/>
          <p:cNvSpPr txBox="1"/>
          <p:nvPr/>
        </p:nvSpPr>
        <p:spPr>
          <a:xfrm>
            <a:off x="4750488" y="7755483"/>
            <a:ext cx="9131815" cy="15856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2550" spc="1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Главный специалист-эксперт отдела по гражданско-патриотическому и духовно-нравственному воспитанию </a:t>
            </a:r>
            <a:r>
              <a:rPr sz="2550" spc="11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Министерства</a:t>
            </a:r>
            <a:r>
              <a:rPr sz="2550" spc="-12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 </a:t>
            </a:r>
            <a:r>
              <a:rPr sz="2550" spc="10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по</a:t>
            </a:r>
            <a:r>
              <a:rPr sz="2550" spc="-1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 </a:t>
            </a:r>
            <a:r>
              <a:rPr sz="255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делам</a:t>
            </a:r>
            <a:r>
              <a:rPr sz="2550" spc="-1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 </a:t>
            </a:r>
            <a:r>
              <a:rPr sz="2550" spc="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молодежи</a:t>
            </a:r>
            <a:r>
              <a:rPr sz="2550" spc="-1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 </a:t>
            </a:r>
            <a:r>
              <a:rPr sz="2550" spc="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Республики</a:t>
            </a:r>
            <a:r>
              <a:rPr sz="2550" spc="-1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 </a:t>
            </a:r>
            <a:r>
              <a:rPr sz="2550" spc="7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Дагестан</a:t>
            </a:r>
            <a:endParaRPr sz="25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48400" y="5819673"/>
            <a:ext cx="35894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sh.krumov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1601" y="5854584"/>
            <a:ext cx="854829" cy="728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81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33375" y="783416"/>
            <a:ext cx="17058798" cy="8682671"/>
            <a:chOff x="656512" y="690707"/>
            <a:chExt cx="17058798" cy="8982075"/>
          </a:xfrm>
        </p:grpSpPr>
        <p:sp>
          <p:nvSpPr>
            <p:cNvPr id="4" name="object 4"/>
            <p:cNvSpPr/>
            <p:nvPr/>
          </p:nvSpPr>
          <p:spPr>
            <a:xfrm>
              <a:off x="732235" y="690707"/>
              <a:ext cx="16983075" cy="8982075"/>
            </a:xfrm>
            <a:custGeom>
              <a:avLst/>
              <a:gdLst/>
              <a:ahLst/>
              <a:cxnLst/>
              <a:rect l="l" t="t" r="r" b="b"/>
              <a:pathLst>
                <a:path w="16983075" h="8982075">
                  <a:moveTo>
                    <a:pt x="16615101" y="8982073"/>
                  </a:moveTo>
                  <a:lnTo>
                    <a:pt x="367896" y="8982073"/>
                  </a:lnTo>
                  <a:lnTo>
                    <a:pt x="321839" y="8979199"/>
                  </a:lnTo>
                  <a:lnTo>
                    <a:pt x="277464" y="8970810"/>
                  </a:lnTo>
                  <a:lnTo>
                    <a:pt x="235119" y="8957254"/>
                  </a:lnTo>
                  <a:lnTo>
                    <a:pt x="195152" y="8938880"/>
                  </a:lnTo>
                  <a:lnTo>
                    <a:pt x="157912" y="8916036"/>
                  </a:lnTo>
                  <a:lnTo>
                    <a:pt x="123748" y="8889071"/>
                  </a:lnTo>
                  <a:lnTo>
                    <a:pt x="93008" y="8858333"/>
                  </a:lnTo>
                  <a:lnTo>
                    <a:pt x="66041" y="8824171"/>
                  </a:lnTo>
                  <a:lnTo>
                    <a:pt x="43196" y="8786934"/>
                  </a:lnTo>
                  <a:lnTo>
                    <a:pt x="24820" y="8746970"/>
                  </a:lnTo>
                  <a:lnTo>
                    <a:pt x="11263" y="8704628"/>
                  </a:lnTo>
                  <a:lnTo>
                    <a:pt x="2874" y="8660256"/>
                  </a:lnTo>
                  <a:lnTo>
                    <a:pt x="0" y="8614202"/>
                  </a:lnTo>
                  <a:lnTo>
                    <a:pt x="0" y="367870"/>
                  </a:lnTo>
                  <a:lnTo>
                    <a:pt x="2874" y="321817"/>
                  </a:lnTo>
                  <a:lnTo>
                    <a:pt x="11263" y="277445"/>
                  </a:lnTo>
                  <a:lnTo>
                    <a:pt x="24820" y="235102"/>
                  </a:lnTo>
                  <a:lnTo>
                    <a:pt x="43196" y="195138"/>
                  </a:lnTo>
                  <a:lnTo>
                    <a:pt x="66041" y="157901"/>
                  </a:lnTo>
                  <a:lnTo>
                    <a:pt x="93008" y="123739"/>
                  </a:lnTo>
                  <a:lnTo>
                    <a:pt x="123748" y="93002"/>
                  </a:lnTo>
                  <a:lnTo>
                    <a:pt x="157912" y="66037"/>
                  </a:lnTo>
                  <a:lnTo>
                    <a:pt x="195152" y="43193"/>
                  </a:lnTo>
                  <a:lnTo>
                    <a:pt x="235119" y="24819"/>
                  </a:lnTo>
                  <a:lnTo>
                    <a:pt x="277464" y="11263"/>
                  </a:lnTo>
                  <a:lnTo>
                    <a:pt x="321839" y="2873"/>
                  </a:lnTo>
                  <a:lnTo>
                    <a:pt x="367896" y="0"/>
                  </a:lnTo>
                  <a:lnTo>
                    <a:pt x="16615101" y="0"/>
                  </a:lnTo>
                  <a:lnTo>
                    <a:pt x="16661158" y="2873"/>
                  </a:lnTo>
                  <a:lnTo>
                    <a:pt x="16705533" y="11263"/>
                  </a:lnTo>
                  <a:lnTo>
                    <a:pt x="16747878" y="24819"/>
                  </a:lnTo>
                  <a:lnTo>
                    <a:pt x="16787845" y="43193"/>
                  </a:lnTo>
                  <a:lnTo>
                    <a:pt x="16825085" y="66037"/>
                  </a:lnTo>
                  <a:lnTo>
                    <a:pt x="16859249" y="93002"/>
                  </a:lnTo>
                  <a:lnTo>
                    <a:pt x="16889989" y="123739"/>
                  </a:lnTo>
                  <a:lnTo>
                    <a:pt x="16916956" y="157901"/>
                  </a:lnTo>
                  <a:lnTo>
                    <a:pt x="16939801" y="195138"/>
                  </a:lnTo>
                  <a:lnTo>
                    <a:pt x="16958177" y="235102"/>
                  </a:lnTo>
                  <a:lnTo>
                    <a:pt x="16971733" y="277445"/>
                  </a:lnTo>
                  <a:lnTo>
                    <a:pt x="16980123" y="321817"/>
                  </a:lnTo>
                  <a:lnTo>
                    <a:pt x="16982997" y="367870"/>
                  </a:lnTo>
                  <a:lnTo>
                    <a:pt x="16982997" y="8614202"/>
                  </a:lnTo>
                  <a:lnTo>
                    <a:pt x="16980123" y="8660256"/>
                  </a:lnTo>
                  <a:lnTo>
                    <a:pt x="16971733" y="8704628"/>
                  </a:lnTo>
                  <a:lnTo>
                    <a:pt x="16958177" y="8746970"/>
                  </a:lnTo>
                  <a:lnTo>
                    <a:pt x="16939801" y="8786934"/>
                  </a:lnTo>
                  <a:lnTo>
                    <a:pt x="16916956" y="8824171"/>
                  </a:lnTo>
                  <a:lnTo>
                    <a:pt x="16889989" y="8858333"/>
                  </a:lnTo>
                  <a:lnTo>
                    <a:pt x="16859249" y="8889071"/>
                  </a:lnTo>
                  <a:lnTo>
                    <a:pt x="16825085" y="8916036"/>
                  </a:lnTo>
                  <a:lnTo>
                    <a:pt x="16787845" y="8938880"/>
                  </a:lnTo>
                  <a:lnTo>
                    <a:pt x="16747878" y="8957254"/>
                  </a:lnTo>
                  <a:lnTo>
                    <a:pt x="16705533" y="8970810"/>
                  </a:lnTo>
                  <a:lnTo>
                    <a:pt x="16661158" y="8979199"/>
                  </a:lnTo>
                  <a:lnTo>
                    <a:pt x="16615101" y="8982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9901" y="1026765"/>
              <a:ext cx="219074" cy="2190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9770" y="1026765"/>
              <a:ext cx="219074" cy="2190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9640" y="1026765"/>
              <a:ext cx="219074" cy="2190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6512" y="2691140"/>
              <a:ext cx="16974185" cy="0"/>
            </a:xfrm>
            <a:custGeom>
              <a:avLst/>
              <a:gdLst/>
              <a:ahLst/>
              <a:cxnLst/>
              <a:rect l="l" t="t" r="r" b="b"/>
              <a:pathLst>
                <a:path w="16974185">
                  <a:moveTo>
                    <a:pt x="0" y="0"/>
                  </a:moveTo>
                  <a:lnTo>
                    <a:pt x="16973634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026670" y="1593097"/>
            <a:ext cx="10927797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3600" b="1" cap="all" dirty="0" smtClean="0"/>
              <a:t>     </a:t>
            </a:r>
            <a:r>
              <a:rPr lang="ru-RU" sz="4000" b="1" cap="all" spc="3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Правило 1</a:t>
            </a:r>
            <a:r>
              <a:rPr lang="ru-RU" sz="4000" b="1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«ХРАНИТЕ ТАЙНЫ»</a:t>
            </a:r>
            <a:endParaRPr sz="2400" spc="3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267941" y="2286531"/>
            <a:ext cx="13341463" cy="8000469"/>
            <a:chOff x="4028282" y="2286871"/>
            <a:chExt cx="13341463" cy="8000469"/>
          </a:xfrm>
        </p:grpSpPr>
        <p:sp>
          <p:nvSpPr>
            <p:cNvPr id="11" name="object 11"/>
            <p:cNvSpPr/>
            <p:nvPr/>
          </p:nvSpPr>
          <p:spPr>
            <a:xfrm>
              <a:off x="14454488" y="2286871"/>
              <a:ext cx="2023110" cy="2698115"/>
            </a:xfrm>
            <a:custGeom>
              <a:avLst/>
              <a:gdLst/>
              <a:ahLst/>
              <a:cxnLst/>
              <a:rect l="l" t="t" r="r" b="b"/>
              <a:pathLst>
                <a:path w="2023109" h="2698115">
                  <a:moveTo>
                    <a:pt x="1825164" y="2697601"/>
                  </a:moveTo>
                  <a:lnTo>
                    <a:pt x="446" y="2667367"/>
                  </a:lnTo>
                  <a:lnTo>
                    <a:pt x="0" y="2642075"/>
                  </a:lnTo>
                  <a:lnTo>
                    <a:pt x="208" y="2611819"/>
                  </a:lnTo>
                  <a:lnTo>
                    <a:pt x="4099" y="2538025"/>
                  </a:lnTo>
                  <a:lnTo>
                    <a:pt x="8535" y="2495294"/>
                  </a:lnTo>
                  <a:lnTo>
                    <a:pt x="15135" y="2449211"/>
                  </a:lnTo>
                  <a:lnTo>
                    <a:pt x="24276" y="2400179"/>
                  </a:lnTo>
                  <a:lnTo>
                    <a:pt x="36335" y="2348603"/>
                  </a:lnTo>
                  <a:lnTo>
                    <a:pt x="51690" y="2294885"/>
                  </a:lnTo>
                  <a:lnTo>
                    <a:pt x="70716" y="2239428"/>
                  </a:lnTo>
                  <a:lnTo>
                    <a:pt x="93792" y="2182636"/>
                  </a:lnTo>
                  <a:lnTo>
                    <a:pt x="121295" y="2124911"/>
                  </a:lnTo>
                  <a:lnTo>
                    <a:pt x="153601" y="2066658"/>
                  </a:lnTo>
                  <a:lnTo>
                    <a:pt x="191088" y="2008279"/>
                  </a:lnTo>
                  <a:lnTo>
                    <a:pt x="230107" y="1955393"/>
                  </a:lnTo>
                  <a:lnTo>
                    <a:pt x="270197" y="1907380"/>
                  </a:lnTo>
                  <a:lnTo>
                    <a:pt x="310562" y="1864278"/>
                  </a:lnTo>
                  <a:lnTo>
                    <a:pt x="350851" y="1825651"/>
                  </a:lnTo>
                  <a:lnTo>
                    <a:pt x="390418" y="1791378"/>
                  </a:lnTo>
                  <a:lnTo>
                    <a:pt x="428690" y="1761261"/>
                  </a:lnTo>
                  <a:lnTo>
                    <a:pt x="465095" y="1735100"/>
                  </a:lnTo>
                  <a:lnTo>
                    <a:pt x="499058" y="1712696"/>
                  </a:lnTo>
                  <a:lnTo>
                    <a:pt x="530008" y="1693851"/>
                  </a:lnTo>
                  <a:lnTo>
                    <a:pt x="498992" y="1637663"/>
                  </a:lnTo>
                  <a:lnTo>
                    <a:pt x="469746" y="1581602"/>
                  </a:lnTo>
                  <a:lnTo>
                    <a:pt x="442261" y="1525720"/>
                  </a:lnTo>
                  <a:lnTo>
                    <a:pt x="416528" y="1470071"/>
                  </a:lnTo>
                  <a:lnTo>
                    <a:pt x="392538" y="1414708"/>
                  </a:lnTo>
                  <a:lnTo>
                    <a:pt x="370282" y="1359683"/>
                  </a:lnTo>
                  <a:lnTo>
                    <a:pt x="349751" y="1305050"/>
                  </a:lnTo>
                  <a:lnTo>
                    <a:pt x="330937" y="1250861"/>
                  </a:lnTo>
                  <a:lnTo>
                    <a:pt x="313830" y="1197169"/>
                  </a:lnTo>
                  <a:lnTo>
                    <a:pt x="298421" y="1144026"/>
                  </a:lnTo>
                  <a:lnTo>
                    <a:pt x="284702" y="1091487"/>
                  </a:lnTo>
                  <a:lnTo>
                    <a:pt x="272664" y="1039604"/>
                  </a:lnTo>
                  <a:lnTo>
                    <a:pt x="262298" y="988429"/>
                  </a:lnTo>
                  <a:lnTo>
                    <a:pt x="253595" y="938016"/>
                  </a:lnTo>
                  <a:lnTo>
                    <a:pt x="246546" y="888418"/>
                  </a:lnTo>
                  <a:lnTo>
                    <a:pt x="241142" y="839686"/>
                  </a:lnTo>
                  <a:lnTo>
                    <a:pt x="237374" y="791875"/>
                  </a:lnTo>
                  <a:lnTo>
                    <a:pt x="235234" y="745037"/>
                  </a:lnTo>
                  <a:lnTo>
                    <a:pt x="234712" y="699225"/>
                  </a:lnTo>
                  <a:lnTo>
                    <a:pt x="235800" y="654492"/>
                  </a:lnTo>
                  <a:lnTo>
                    <a:pt x="238489" y="610891"/>
                  </a:lnTo>
                  <a:lnTo>
                    <a:pt x="242769" y="568474"/>
                  </a:lnTo>
                  <a:lnTo>
                    <a:pt x="248633" y="527295"/>
                  </a:lnTo>
                  <a:lnTo>
                    <a:pt x="256070" y="487406"/>
                  </a:lnTo>
                  <a:lnTo>
                    <a:pt x="265073" y="448861"/>
                  </a:lnTo>
                  <a:lnTo>
                    <a:pt x="275631" y="411712"/>
                  </a:lnTo>
                  <a:lnTo>
                    <a:pt x="301382" y="341813"/>
                  </a:lnTo>
                  <a:lnTo>
                    <a:pt x="333252" y="278135"/>
                  </a:lnTo>
                  <a:lnTo>
                    <a:pt x="371168" y="221098"/>
                  </a:lnTo>
                  <a:lnTo>
                    <a:pt x="415061" y="171128"/>
                  </a:lnTo>
                  <a:lnTo>
                    <a:pt x="493583" y="109083"/>
                  </a:lnTo>
                  <a:lnTo>
                    <a:pt x="550670" y="77356"/>
                  </a:lnTo>
                  <a:lnTo>
                    <a:pt x="608112" y="52786"/>
                  </a:lnTo>
                  <a:lnTo>
                    <a:pt x="663533" y="34415"/>
                  </a:lnTo>
                  <a:lnTo>
                    <a:pt x="714556" y="21289"/>
                  </a:lnTo>
                  <a:lnTo>
                    <a:pt x="758807" y="12449"/>
                  </a:lnTo>
                  <a:lnTo>
                    <a:pt x="817484" y="3804"/>
                  </a:lnTo>
                  <a:lnTo>
                    <a:pt x="882166" y="0"/>
                  </a:lnTo>
                  <a:lnTo>
                    <a:pt x="945203" y="1609"/>
                  </a:lnTo>
                  <a:lnTo>
                    <a:pt x="1006462" y="8116"/>
                  </a:lnTo>
                  <a:lnTo>
                    <a:pt x="1065808" y="19006"/>
                  </a:lnTo>
                  <a:lnTo>
                    <a:pt x="1123104" y="33762"/>
                  </a:lnTo>
                  <a:lnTo>
                    <a:pt x="1178216" y="51869"/>
                  </a:lnTo>
                  <a:lnTo>
                    <a:pt x="1231010" y="72811"/>
                  </a:lnTo>
                  <a:lnTo>
                    <a:pt x="1281350" y="96072"/>
                  </a:lnTo>
                  <a:lnTo>
                    <a:pt x="1329100" y="121138"/>
                  </a:lnTo>
                  <a:lnTo>
                    <a:pt x="1374127" y="147491"/>
                  </a:lnTo>
                  <a:lnTo>
                    <a:pt x="1416296" y="174616"/>
                  </a:lnTo>
                  <a:lnTo>
                    <a:pt x="1455470" y="201998"/>
                  </a:lnTo>
                  <a:lnTo>
                    <a:pt x="1491515" y="229121"/>
                  </a:lnTo>
                  <a:lnTo>
                    <a:pt x="1524297" y="255469"/>
                  </a:lnTo>
                  <a:lnTo>
                    <a:pt x="1553680" y="280526"/>
                  </a:lnTo>
                  <a:lnTo>
                    <a:pt x="1601708" y="324706"/>
                  </a:lnTo>
                  <a:lnTo>
                    <a:pt x="1634522" y="357535"/>
                  </a:lnTo>
                  <a:lnTo>
                    <a:pt x="1882373" y="357535"/>
                  </a:lnTo>
                  <a:lnTo>
                    <a:pt x="1914525" y="378982"/>
                  </a:lnTo>
                  <a:lnTo>
                    <a:pt x="1957701" y="428933"/>
                  </a:lnTo>
                  <a:lnTo>
                    <a:pt x="1989780" y="494211"/>
                  </a:lnTo>
                  <a:lnTo>
                    <a:pt x="2001722" y="531791"/>
                  </a:lnTo>
                  <a:lnTo>
                    <a:pt x="2010966" y="572238"/>
                  </a:lnTo>
                  <a:lnTo>
                    <a:pt x="2017538" y="615227"/>
                  </a:lnTo>
                  <a:lnTo>
                    <a:pt x="2021465" y="660439"/>
                  </a:lnTo>
                  <a:lnTo>
                    <a:pt x="2022770" y="707550"/>
                  </a:lnTo>
                  <a:lnTo>
                    <a:pt x="2021480" y="756238"/>
                  </a:lnTo>
                  <a:lnTo>
                    <a:pt x="2017620" y="806182"/>
                  </a:lnTo>
                  <a:lnTo>
                    <a:pt x="2011217" y="857059"/>
                  </a:lnTo>
                  <a:lnTo>
                    <a:pt x="2002294" y="908548"/>
                  </a:lnTo>
                  <a:lnTo>
                    <a:pt x="1990879" y="960327"/>
                  </a:lnTo>
                  <a:lnTo>
                    <a:pt x="1976997" y="1012073"/>
                  </a:lnTo>
                  <a:lnTo>
                    <a:pt x="1960673" y="1063465"/>
                  </a:lnTo>
                  <a:lnTo>
                    <a:pt x="1941932" y="1114181"/>
                  </a:lnTo>
                  <a:lnTo>
                    <a:pt x="1920801" y="1163898"/>
                  </a:lnTo>
                  <a:lnTo>
                    <a:pt x="1897305" y="1212295"/>
                  </a:lnTo>
                  <a:lnTo>
                    <a:pt x="1871470" y="1259050"/>
                  </a:lnTo>
                  <a:lnTo>
                    <a:pt x="1843320" y="1303840"/>
                  </a:lnTo>
                  <a:lnTo>
                    <a:pt x="1803933" y="1356985"/>
                  </a:lnTo>
                  <a:lnTo>
                    <a:pt x="1762125" y="1405453"/>
                  </a:lnTo>
                  <a:lnTo>
                    <a:pt x="1718384" y="1449457"/>
                  </a:lnTo>
                  <a:lnTo>
                    <a:pt x="1673199" y="1489209"/>
                  </a:lnTo>
                  <a:lnTo>
                    <a:pt x="1627056" y="1524922"/>
                  </a:lnTo>
                  <a:lnTo>
                    <a:pt x="1580443" y="1556809"/>
                  </a:lnTo>
                  <a:lnTo>
                    <a:pt x="1533847" y="1585082"/>
                  </a:lnTo>
                  <a:lnTo>
                    <a:pt x="1487758" y="1609954"/>
                  </a:lnTo>
                  <a:lnTo>
                    <a:pt x="1442661" y="1631637"/>
                  </a:lnTo>
                  <a:lnTo>
                    <a:pt x="1399044" y="1650344"/>
                  </a:lnTo>
                  <a:lnTo>
                    <a:pt x="1357396" y="1666287"/>
                  </a:lnTo>
                  <a:lnTo>
                    <a:pt x="1318203" y="1679679"/>
                  </a:lnTo>
                  <a:lnTo>
                    <a:pt x="1249136" y="1699662"/>
                  </a:lnTo>
                  <a:lnTo>
                    <a:pt x="1195742" y="1711991"/>
                  </a:lnTo>
                  <a:lnTo>
                    <a:pt x="1210400" y="1718841"/>
                  </a:lnTo>
                  <a:lnTo>
                    <a:pt x="1262316" y="1742225"/>
                  </a:lnTo>
                  <a:lnTo>
                    <a:pt x="1337967" y="1787575"/>
                  </a:lnTo>
                  <a:lnTo>
                    <a:pt x="1375136" y="1812423"/>
                  </a:lnTo>
                  <a:lnTo>
                    <a:pt x="1413734" y="1840497"/>
                  </a:lnTo>
                  <a:lnTo>
                    <a:pt x="1453337" y="1872061"/>
                  </a:lnTo>
                  <a:lnTo>
                    <a:pt x="1493604" y="1907459"/>
                  </a:lnTo>
                  <a:lnTo>
                    <a:pt x="1533867" y="1946719"/>
                  </a:lnTo>
                  <a:lnTo>
                    <a:pt x="1573947" y="1990342"/>
                  </a:lnTo>
                  <a:lnTo>
                    <a:pt x="1613339" y="2038512"/>
                  </a:lnTo>
                  <a:lnTo>
                    <a:pt x="1654490" y="2097063"/>
                  </a:lnTo>
                  <a:lnTo>
                    <a:pt x="1690023" y="2155779"/>
                  </a:lnTo>
                  <a:lnTo>
                    <a:pt x="1720342" y="2214178"/>
                  </a:lnTo>
                  <a:lnTo>
                    <a:pt x="1745851" y="2271777"/>
                  </a:lnTo>
                  <a:lnTo>
                    <a:pt x="1766953" y="2328093"/>
                  </a:lnTo>
                  <a:lnTo>
                    <a:pt x="1784052" y="2382644"/>
                  </a:lnTo>
                  <a:lnTo>
                    <a:pt x="1797551" y="2434948"/>
                  </a:lnTo>
                  <a:lnTo>
                    <a:pt x="1807854" y="2484521"/>
                  </a:lnTo>
                  <a:lnTo>
                    <a:pt x="1815365" y="2530882"/>
                  </a:lnTo>
                  <a:lnTo>
                    <a:pt x="1820488" y="2573547"/>
                  </a:lnTo>
                  <a:lnTo>
                    <a:pt x="1823625" y="2612034"/>
                  </a:lnTo>
                  <a:lnTo>
                    <a:pt x="1825465" y="2667367"/>
                  </a:lnTo>
                  <a:lnTo>
                    <a:pt x="1825528" y="2676356"/>
                  </a:lnTo>
                  <a:lnTo>
                    <a:pt x="1825164" y="2697601"/>
                  </a:lnTo>
                  <a:close/>
                </a:path>
                <a:path w="2023109" h="2698115">
                  <a:moveTo>
                    <a:pt x="1882373" y="357535"/>
                  </a:moveTo>
                  <a:lnTo>
                    <a:pt x="1634522" y="357535"/>
                  </a:lnTo>
                  <a:lnTo>
                    <a:pt x="1707728" y="338984"/>
                  </a:lnTo>
                  <a:lnTo>
                    <a:pt x="1768443" y="332477"/>
                  </a:lnTo>
                  <a:lnTo>
                    <a:pt x="1817974" y="335549"/>
                  </a:lnTo>
                  <a:lnTo>
                    <a:pt x="1857628" y="345732"/>
                  </a:lnTo>
                  <a:lnTo>
                    <a:pt x="1882373" y="357535"/>
                  </a:lnTo>
                  <a:close/>
                </a:path>
                <a:path w="2023109" h="2698115">
                  <a:moveTo>
                    <a:pt x="1340993" y="1787575"/>
                  </a:moveTo>
                  <a:lnTo>
                    <a:pt x="1262316" y="1742225"/>
                  </a:lnTo>
                  <a:lnTo>
                    <a:pt x="1280567" y="1751862"/>
                  </a:lnTo>
                  <a:lnTo>
                    <a:pt x="1299385" y="1762632"/>
                  </a:lnTo>
                  <a:lnTo>
                    <a:pt x="1340993" y="1787575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257187" y="4706325"/>
              <a:ext cx="4109720" cy="5581015"/>
            </a:xfrm>
            <a:custGeom>
              <a:avLst/>
              <a:gdLst/>
              <a:ahLst/>
              <a:cxnLst/>
              <a:rect l="l" t="t" r="r" b="b"/>
              <a:pathLst>
                <a:path w="4109719" h="5581015">
                  <a:moveTo>
                    <a:pt x="371631" y="2388440"/>
                  </a:moveTo>
                  <a:lnTo>
                    <a:pt x="340689" y="2318430"/>
                  </a:lnTo>
                  <a:lnTo>
                    <a:pt x="324546" y="2280580"/>
                  </a:lnTo>
                  <a:lnTo>
                    <a:pt x="308047" y="2240873"/>
                  </a:lnTo>
                  <a:lnTo>
                    <a:pt x="291265" y="2199338"/>
                  </a:lnTo>
                  <a:lnTo>
                    <a:pt x="274267" y="2156005"/>
                  </a:lnTo>
                  <a:lnTo>
                    <a:pt x="257126" y="2110904"/>
                  </a:lnTo>
                  <a:lnTo>
                    <a:pt x="239911" y="2064063"/>
                  </a:lnTo>
                  <a:lnTo>
                    <a:pt x="222692" y="2015513"/>
                  </a:lnTo>
                  <a:lnTo>
                    <a:pt x="205539" y="1965283"/>
                  </a:lnTo>
                  <a:lnTo>
                    <a:pt x="188524" y="1913402"/>
                  </a:lnTo>
                  <a:lnTo>
                    <a:pt x="171715" y="1859901"/>
                  </a:lnTo>
                  <a:lnTo>
                    <a:pt x="155183" y="1804808"/>
                  </a:lnTo>
                  <a:lnTo>
                    <a:pt x="138999" y="1748154"/>
                  </a:lnTo>
                  <a:lnTo>
                    <a:pt x="123233" y="1689967"/>
                  </a:lnTo>
                  <a:lnTo>
                    <a:pt x="107954" y="1630277"/>
                  </a:lnTo>
                  <a:lnTo>
                    <a:pt x="93233" y="1569114"/>
                  </a:lnTo>
                  <a:lnTo>
                    <a:pt x="77117" y="1500349"/>
                  </a:lnTo>
                  <a:lnTo>
                    <a:pt x="62146" y="1435961"/>
                  </a:lnTo>
                  <a:lnTo>
                    <a:pt x="48446" y="1375619"/>
                  </a:lnTo>
                  <a:lnTo>
                    <a:pt x="36186" y="1319185"/>
                  </a:lnTo>
                  <a:lnTo>
                    <a:pt x="25471" y="1266229"/>
                  </a:lnTo>
                  <a:lnTo>
                    <a:pt x="16447" y="1216517"/>
                  </a:lnTo>
                  <a:lnTo>
                    <a:pt x="9251" y="1169766"/>
                  </a:lnTo>
                  <a:lnTo>
                    <a:pt x="4020" y="1125691"/>
                  </a:lnTo>
                  <a:lnTo>
                    <a:pt x="891" y="1084010"/>
                  </a:lnTo>
                  <a:lnTo>
                    <a:pt x="0" y="1044439"/>
                  </a:lnTo>
                  <a:lnTo>
                    <a:pt x="1483" y="1006694"/>
                  </a:lnTo>
                  <a:lnTo>
                    <a:pt x="14126" y="926153"/>
                  </a:lnTo>
                  <a:lnTo>
                    <a:pt x="26742" y="883003"/>
                  </a:lnTo>
                  <a:lnTo>
                    <a:pt x="43139" y="841033"/>
                  </a:lnTo>
                  <a:lnTo>
                    <a:pt x="63129" y="800234"/>
                  </a:lnTo>
                  <a:lnTo>
                    <a:pt x="86527" y="760596"/>
                  </a:lnTo>
                  <a:lnTo>
                    <a:pt x="113144" y="722109"/>
                  </a:lnTo>
                  <a:lnTo>
                    <a:pt x="142795" y="684764"/>
                  </a:lnTo>
                  <a:lnTo>
                    <a:pt x="175292" y="648551"/>
                  </a:lnTo>
                  <a:lnTo>
                    <a:pt x="210447" y="613461"/>
                  </a:lnTo>
                  <a:lnTo>
                    <a:pt x="248075" y="579484"/>
                  </a:lnTo>
                  <a:lnTo>
                    <a:pt x="287989" y="546611"/>
                  </a:lnTo>
                  <a:lnTo>
                    <a:pt x="330001" y="514831"/>
                  </a:lnTo>
                  <a:lnTo>
                    <a:pt x="373924" y="484136"/>
                  </a:lnTo>
                  <a:lnTo>
                    <a:pt x="419572" y="454516"/>
                  </a:lnTo>
                  <a:lnTo>
                    <a:pt x="466757" y="425961"/>
                  </a:lnTo>
                  <a:lnTo>
                    <a:pt x="515293" y="398461"/>
                  </a:lnTo>
                  <a:lnTo>
                    <a:pt x="564993" y="372008"/>
                  </a:lnTo>
                  <a:lnTo>
                    <a:pt x="615670" y="346590"/>
                  </a:lnTo>
                  <a:lnTo>
                    <a:pt x="667136" y="322200"/>
                  </a:lnTo>
                  <a:lnTo>
                    <a:pt x="719206" y="298827"/>
                  </a:lnTo>
                  <a:lnTo>
                    <a:pt x="771692" y="276462"/>
                  </a:lnTo>
                  <a:lnTo>
                    <a:pt x="824406" y="255095"/>
                  </a:lnTo>
                  <a:lnTo>
                    <a:pt x="877163" y="234716"/>
                  </a:lnTo>
                  <a:lnTo>
                    <a:pt x="929775" y="215316"/>
                  </a:lnTo>
                  <a:lnTo>
                    <a:pt x="982056" y="196886"/>
                  </a:lnTo>
                  <a:lnTo>
                    <a:pt x="1033818" y="179415"/>
                  </a:lnTo>
                  <a:lnTo>
                    <a:pt x="1084875" y="162895"/>
                  </a:lnTo>
                  <a:lnTo>
                    <a:pt x="1135039" y="147315"/>
                  </a:lnTo>
                  <a:lnTo>
                    <a:pt x="1184123" y="132666"/>
                  </a:lnTo>
                  <a:lnTo>
                    <a:pt x="1231942" y="118939"/>
                  </a:lnTo>
                  <a:lnTo>
                    <a:pt x="1278307" y="106123"/>
                  </a:lnTo>
                  <a:lnTo>
                    <a:pt x="1323032" y="94210"/>
                  </a:lnTo>
                  <a:lnTo>
                    <a:pt x="1406814" y="73052"/>
                  </a:lnTo>
                  <a:lnTo>
                    <a:pt x="1481793" y="55388"/>
                  </a:lnTo>
                  <a:lnTo>
                    <a:pt x="1546472" y="41142"/>
                  </a:lnTo>
                  <a:lnTo>
                    <a:pt x="1620909" y="26012"/>
                  </a:lnTo>
                  <a:lnTo>
                    <a:pt x="1663761" y="18140"/>
                  </a:lnTo>
                  <a:lnTo>
                    <a:pt x="1768112" y="13627"/>
                  </a:lnTo>
                  <a:lnTo>
                    <a:pt x="2030053" y="6045"/>
                  </a:lnTo>
                  <a:lnTo>
                    <a:pt x="2072564" y="5574"/>
                  </a:lnTo>
                  <a:lnTo>
                    <a:pt x="2114672" y="4534"/>
                  </a:lnTo>
                  <a:lnTo>
                    <a:pt x="2229352" y="2550"/>
                  </a:lnTo>
                  <a:lnTo>
                    <a:pt x="2290441" y="472"/>
                  </a:lnTo>
                  <a:lnTo>
                    <a:pt x="2320418" y="0"/>
                  </a:lnTo>
                  <a:lnTo>
                    <a:pt x="2394696" y="15925"/>
                  </a:lnTo>
                  <a:lnTo>
                    <a:pt x="2454868" y="30199"/>
                  </a:lnTo>
                  <a:lnTo>
                    <a:pt x="2522438" y="47717"/>
                  </a:lnTo>
                  <a:lnTo>
                    <a:pt x="2596444" y="68751"/>
                  </a:lnTo>
                  <a:lnTo>
                    <a:pt x="2635558" y="80672"/>
                  </a:lnTo>
                  <a:lnTo>
                    <a:pt x="2675921" y="93574"/>
                  </a:lnTo>
                  <a:lnTo>
                    <a:pt x="2717410" y="107491"/>
                  </a:lnTo>
                  <a:lnTo>
                    <a:pt x="2759906" y="122457"/>
                  </a:lnTo>
                  <a:lnTo>
                    <a:pt x="2803288" y="138507"/>
                  </a:lnTo>
                  <a:lnTo>
                    <a:pt x="2847435" y="155674"/>
                  </a:lnTo>
                  <a:lnTo>
                    <a:pt x="2892228" y="173993"/>
                  </a:lnTo>
                  <a:lnTo>
                    <a:pt x="2937546" y="193497"/>
                  </a:lnTo>
                  <a:lnTo>
                    <a:pt x="2983268" y="214221"/>
                  </a:lnTo>
                  <a:lnTo>
                    <a:pt x="3029274" y="236198"/>
                  </a:lnTo>
                  <a:lnTo>
                    <a:pt x="3075443" y="259463"/>
                  </a:lnTo>
                  <a:lnTo>
                    <a:pt x="3121655" y="284049"/>
                  </a:lnTo>
                  <a:lnTo>
                    <a:pt x="3167790" y="309992"/>
                  </a:lnTo>
                  <a:lnTo>
                    <a:pt x="3213727" y="337324"/>
                  </a:lnTo>
                  <a:lnTo>
                    <a:pt x="3259346" y="366080"/>
                  </a:lnTo>
                  <a:lnTo>
                    <a:pt x="3304526" y="396294"/>
                  </a:lnTo>
                  <a:lnTo>
                    <a:pt x="3349147" y="427999"/>
                  </a:lnTo>
                  <a:lnTo>
                    <a:pt x="3393088" y="461231"/>
                  </a:lnTo>
                  <a:lnTo>
                    <a:pt x="3436229" y="496023"/>
                  </a:lnTo>
                  <a:lnTo>
                    <a:pt x="3478450" y="532409"/>
                  </a:lnTo>
                  <a:lnTo>
                    <a:pt x="3519629" y="570423"/>
                  </a:lnTo>
                  <a:lnTo>
                    <a:pt x="3559647" y="610099"/>
                  </a:lnTo>
                  <a:lnTo>
                    <a:pt x="3598384" y="651472"/>
                  </a:lnTo>
                  <a:lnTo>
                    <a:pt x="3635718" y="694575"/>
                  </a:lnTo>
                  <a:lnTo>
                    <a:pt x="3671529" y="739442"/>
                  </a:lnTo>
                  <a:lnTo>
                    <a:pt x="3705697" y="786107"/>
                  </a:lnTo>
                  <a:lnTo>
                    <a:pt x="3738102" y="834605"/>
                  </a:lnTo>
                  <a:lnTo>
                    <a:pt x="3768622" y="884970"/>
                  </a:lnTo>
                  <a:lnTo>
                    <a:pt x="3797138" y="937235"/>
                  </a:lnTo>
                  <a:lnTo>
                    <a:pt x="3822429" y="988778"/>
                  </a:lnTo>
                  <a:lnTo>
                    <a:pt x="3846134" y="1042190"/>
                  </a:lnTo>
                  <a:lnTo>
                    <a:pt x="3868296" y="1097001"/>
                  </a:lnTo>
                  <a:lnTo>
                    <a:pt x="3888960" y="1152743"/>
                  </a:lnTo>
                  <a:lnTo>
                    <a:pt x="3908170" y="1208945"/>
                  </a:lnTo>
                  <a:lnTo>
                    <a:pt x="3925970" y="1265138"/>
                  </a:lnTo>
                  <a:lnTo>
                    <a:pt x="3942405" y="1320852"/>
                  </a:lnTo>
                  <a:lnTo>
                    <a:pt x="3957532" y="1375668"/>
                  </a:lnTo>
                  <a:lnTo>
                    <a:pt x="3971357" y="1428969"/>
                  </a:lnTo>
                  <a:lnTo>
                    <a:pt x="3983962" y="1480433"/>
                  </a:lnTo>
                  <a:lnTo>
                    <a:pt x="3995379" y="1529540"/>
                  </a:lnTo>
                  <a:lnTo>
                    <a:pt x="4005653" y="1575821"/>
                  </a:lnTo>
                  <a:lnTo>
                    <a:pt x="4014827" y="1618808"/>
                  </a:lnTo>
                  <a:lnTo>
                    <a:pt x="4022946" y="1658030"/>
                  </a:lnTo>
                  <a:lnTo>
                    <a:pt x="4036197" y="1723303"/>
                  </a:lnTo>
                  <a:lnTo>
                    <a:pt x="4046885" y="1783053"/>
                  </a:lnTo>
                  <a:lnTo>
                    <a:pt x="4056548" y="1841698"/>
                  </a:lnTo>
                  <a:lnTo>
                    <a:pt x="4065233" y="1899202"/>
                  </a:lnTo>
                  <a:lnTo>
                    <a:pt x="4072983" y="1955529"/>
                  </a:lnTo>
                  <a:lnTo>
                    <a:pt x="4079842" y="2010641"/>
                  </a:lnTo>
                  <a:lnTo>
                    <a:pt x="4085854" y="2064501"/>
                  </a:lnTo>
                  <a:lnTo>
                    <a:pt x="4091065" y="2117072"/>
                  </a:lnTo>
                  <a:lnTo>
                    <a:pt x="4095518" y="2168318"/>
                  </a:lnTo>
                  <a:lnTo>
                    <a:pt x="4099258" y="2218202"/>
                  </a:lnTo>
                  <a:lnTo>
                    <a:pt x="4101232" y="2249366"/>
                  </a:lnTo>
                  <a:lnTo>
                    <a:pt x="813437" y="2249366"/>
                  </a:lnTo>
                  <a:lnTo>
                    <a:pt x="371631" y="2388440"/>
                  </a:lnTo>
                  <a:close/>
                </a:path>
                <a:path w="4109719" h="5581015">
                  <a:moveTo>
                    <a:pt x="2114646" y="4534"/>
                  </a:moveTo>
                  <a:lnTo>
                    <a:pt x="2156727" y="3495"/>
                  </a:lnTo>
                  <a:lnTo>
                    <a:pt x="2199375" y="3023"/>
                  </a:lnTo>
                  <a:lnTo>
                    <a:pt x="2114646" y="4534"/>
                  </a:lnTo>
                  <a:close/>
                </a:path>
                <a:path w="4109719" h="5581015">
                  <a:moveTo>
                    <a:pt x="3596978" y="5580673"/>
                  </a:moveTo>
                  <a:lnTo>
                    <a:pt x="448742" y="5580673"/>
                  </a:lnTo>
                  <a:lnTo>
                    <a:pt x="664929" y="3609376"/>
                  </a:lnTo>
                  <a:lnTo>
                    <a:pt x="813437" y="2249366"/>
                  </a:lnTo>
                  <a:lnTo>
                    <a:pt x="4101232" y="2249366"/>
                  </a:lnTo>
                  <a:lnTo>
                    <a:pt x="4102329" y="2266686"/>
                  </a:lnTo>
                  <a:lnTo>
                    <a:pt x="4104776" y="2313734"/>
                  </a:lnTo>
                  <a:lnTo>
                    <a:pt x="4106642" y="2359309"/>
                  </a:lnTo>
                  <a:lnTo>
                    <a:pt x="4107972" y="2403374"/>
                  </a:lnTo>
                  <a:lnTo>
                    <a:pt x="4108811" y="2445891"/>
                  </a:lnTo>
                  <a:lnTo>
                    <a:pt x="4109203" y="2486825"/>
                  </a:lnTo>
                  <a:lnTo>
                    <a:pt x="4109192" y="2526137"/>
                  </a:lnTo>
                  <a:lnTo>
                    <a:pt x="4108822" y="2563792"/>
                  </a:lnTo>
                  <a:lnTo>
                    <a:pt x="3791085" y="2630306"/>
                  </a:lnTo>
                  <a:lnTo>
                    <a:pt x="3466650" y="3163757"/>
                  </a:lnTo>
                  <a:lnTo>
                    <a:pt x="3440062" y="3207764"/>
                  </a:lnTo>
                  <a:lnTo>
                    <a:pt x="3596978" y="5580673"/>
                  </a:lnTo>
                  <a:close/>
                </a:path>
              </a:pathLst>
            </a:custGeom>
            <a:solidFill>
              <a:srgbClr val="FFD5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648656" y="4635724"/>
              <a:ext cx="1152525" cy="720725"/>
            </a:xfrm>
            <a:custGeom>
              <a:avLst/>
              <a:gdLst/>
              <a:ahLst/>
              <a:cxnLst/>
              <a:rect l="l" t="t" r="r" b="b"/>
              <a:pathLst>
                <a:path w="1152525" h="720725">
                  <a:moveTo>
                    <a:pt x="350970" y="720619"/>
                  </a:moveTo>
                  <a:lnTo>
                    <a:pt x="307719" y="716798"/>
                  </a:lnTo>
                  <a:lnTo>
                    <a:pt x="264822" y="700258"/>
                  </a:lnTo>
                  <a:lnTo>
                    <a:pt x="223202" y="673586"/>
                  </a:lnTo>
                  <a:lnTo>
                    <a:pt x="183780" y="639366"/>
                  </a:lnTo>
                  <a:lnTo>
                    <a:pt x="147479" y="600187"/>
                  </a:lnTo>
                  <a:lnTo>
                    <a:pt x="115221" y="558634"/>
                  </a:lnTo>
                  <a:lnTo>
                    <a:pt x="87927" y="517293"/>
                  </a:lnTo>
                  <a:lnTo>
                    <a:pt x="66520" y="478752"/>
                  </a:lnTo>
                  <a:lnTo>
                    <a:pt x="35095" y="411498"/>
                  </a:lnTo>
                  <a:lnTo>
                    <a:pt x="18403" y="364358"/>
                  </a:lnTo>
                  <a:lnTo>
                    <a:pt x="5575" y="311666"/>
                  </a:lnTo>
                  <a:lnTo>
                    <a:pt x="0" y="256012"/>
                  </a:lnTo>
                  <a:lnTo>
                    <a:pt x="5064" y="199987"/>
                  </a:lnTo>
                  <a:lnTo>
                    <a:pt x="24155" y="146184"/>
                  </a:lnTo>
                  <a:lnTo>
                    <a:pt x="65561" y="90718"/>
                  </a:lnTo>
                  <a:lnTo>
                    <a:pt x="125257" y="50903"/>
                  </a:lnTo>
                  <a:lnTo>
                    <a:pt x="161225" y="36112"/>
                  </a:lnTo>
                  <a:lnTo>
                    <a:pt x="200877" y="24331"/>
                  </a:lnTo>
                  <a:lnTo>
                    <a:pt x="243919" y="15259"/>
                  </a:lnTo>
                  <a:lnTo>
                    <a:pt x="290054" y="8596"/>
                  </a:lnTo>
                  <a:lnTo>
                    <a:pt x="338987" y="4039"/>
                  </a:lnTo>
                  <a:lnTo>
                    <a:pt x="390421" y="1288"/>
                  </a:lnTo>
                  <a:lnTo>
                    <a:pt x="444061" y="42"/>
                  </a:lnTo>
                  <a:lnTo>
                    <a:pt x="499610" y="0"/>
                  </a:lnTo>
                  <a:lnTo>
                    <a:pt x="703223" y="4559"/>
                  </a:lnTo>
                  <a:lnTo>
                    <a:pt x="755612" y="6638"/>
                  </a:lnTo>
                  <a:lnTo>
                    <a:pt x="780671" y="7110"/>
                  </a:lnTo>
                  <a:lnTo>
                    <a:pt x="807906" y="8622"/>
                  </a:lnTo>
                  <a:lnTo>
                    <a:pt x="821524" y="9661"/>
                  </a:lnTo>
                  <a:lnTo>
                    <a:pt x="835141" y="10134"/>
                  </a:lnTo>
                  <a:lnTo>
                    <a:pt x="900285" y="15858"/>
                  </a:lnTo>
                  <a:lnTo>
                    <a:pt x="956856" y="24691"/>
                  </a:lnTo>
                  <a:lnTo>
                    <a:pt x="1005357" y="37722"/>
                  </a:lnTo>
                  <a:lnTo>
                    <a:pt x="1046293" y="56044"/>
                  </a:lnTo>
                  <a:lnTo>
                    <a:pt x="1080168" y="80748"/>
                  </a:lnTo>
                  <a:lnTo>
                    <a:pt x="1107487" y="112927"/>
                  </a:lnTo>
                  <a:lnTo>
                    <a:pt x="1131641" y="155399"/>
                  </a:lnTo>
                  <a:lnTo>
                    <a:pt x="1146282" y="201429"/>
                  </a:lnTo>
                  <a:lnTo>
                    <a:pt x="1152430" y="249873"/>
                  </a:lnTo>
                  <a:lnTo>
                    <a:pt x="1151105" y="299586"/>
                  </a:lnTo>
                  <a:lnTo>
                    <a:pt x="1145323" y="336655"/>
                  </a:lnTo>
                  <a:lnTo>
                    <a:pt x="608186" y="336655"/>
                  </a:lnTo>
                  <a:lnTo>
                    <a:pt x="602195" y="395138"/>
                  </a:lnTo>
                  <a:lnTo>
                    <a:pt x="591171" y="449970"/>
                  </a:lnTo>
                  <a:lnTo>
                    <a:pt x="575631" y="500794"/>
                  </a:lnTo>
                  <a:lnTo>
                    <a:pt x="556095" y="547257"/>
                  </a:lnTo>
                  <a:lnTo>
                    <a:pt x="533080" y="589005"/>
                  </a:lnTo>
                  <a:lnTo>
                    <a:pt x="507105" y="625682"/>
                  </a:lnTo>
                  <a:lnTo>
                    <a:pt x="478688" y="656936"/>
                  </a:lnTo>
                  <a:lnTo>
                    <a:pt x="448348" y="682410"/>
                  </a:lnTo>
                  <a:lnTo>
                    <a:pt x="383971" y="714606"/>
                  </a:lnTo>
                  <a:lnTo>
                    <a:pt x="350970" y="720619"/>
                  </a:lnTo>
                  <a:close/>
                </a:path>
                <a:path w="1152525" h="720725">
                  <a:moveTo>
                    <a:pt x="807906" y="8622"/>
                  </a:moveTo>
                  <a:lnTo>
                    <a:pt x="780672" y="7110"/>
                  </a:lnTo>
                  <a:lnTo>
                    <a:pt x="794289" y="7583"/>
                  </a:lnTo>
                  <a:lnTo>
                    <a:pt x="807906" y="8622"/>
                  </a:lnTo>
                  <a:close/>
                </a:path>
                <a:path w="1152525" h="720725">
                  <a:moveTo>
                    <a:pt x="829786" y="704030"/>
                  </a:moveTo>
                  <a:lnTo>
                    <a:pt x="786724" y="702479"/>
                  </a:lnTo>
                  <a:lnTo>
                    <a:pt x="722547" y="673140"/>
                  </a:lnTo>
                  <a:lnTo>
                    <a:pt x="693636" y="648222"/>
                  </a:lnTo>
                  <a:lnTo>
                    <a:pt x="667666" y="617245"/>
                  </a:lnTo>
                  <a:lnTo>
                    <a:pt x="645255" y="580789"/>
                  </a:lnTo>
                  <a:lnTo>
                    <a:pt x="627020" y="539436"/>
                  </a:lnTo>
                  <a:lnTo>
                    <a:pt x="613578" y="493765"/>
                  </a:lnTo>
                  <a:lnTo>
                    <a:pt x="605547" y="444358"/>
                  </a:lnTo>
                  <a:lnTo>
                    <a:pt x="603544" y="391794"/>
                  </a:lnTo>
                  <a:lnTo>
                    <a:pt x="608186" y="336655"/>
                  </a:lnTo>
                  <a:lnTo>
                    <a:pt x="1145323" y="336655"/>
                  </a:lnTo>
                  <a:lnTo>
                    <a:pt x="1143331" y="349424"/>
                  </a:lnTo>
                  <a:lnTo>
                    <a:pt x="1130126" y="398241"/>
                  </a:lnTo>
                  <a:lnTo>
                    <a:pt x="1112514" y="444893"/>
                  </a:lnTo>
                  <a:lnTo>
                    <a:pt x="1091514" y="488236"/>
                  </a:lnTo>
                  <a:lnTo>
                    <a:pt x="1068148" y="527125"/>
                  </a:lnTo>
                  <a:lnTo>
                    <a:pt x="1039537" y="565556"/>
                  </a:lnTo>
                  <a:lnTo>
                    <a:pt x="1004151" y="603934"/>
                  </a:lnTo>
                  <a:lnTo>
                    <a:pt x="963735" y="639614"/>
                  </a:lnTo>
                  <a:lnTo>
                    <a:pt x="920038" y="669954"/>
                  </a:lnTo>
                  <a:lnTo>
                    <a:pt x="874806" y="692307"/>
                  </a:lnTo>
                  <a:lnTo>
                    <a:pt x="829786" y="70403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14808" y="3043488"/>
              <a:ext cx="3535679" cy="5232400"/>
            </a:xfrm>
            <a:custGeom>
              <a:avLst/>
              <a:gdLst/>
              <a:ahLst/>
              <a:cxnLst/>
              <a:rect l="l" t="t" r="r" b="b"/>
              <a:pathLst>
                <a:path w="3535680" h="5232400">
                  <a:moveTo>
                    <a:pt x="1811354" y="1854199"/>
                  </a:moveTo>
                  <a:lnTo>
                    <a:pt x="1197063" y="1854199"/>
                  </a:lnTo>
                  <a:lnTo>
                    <a:pt x="1197063" y="1435099"/>
                  </a:lnTo>
                  <a:lnTo>
                    <a:pt x="1170183" y="1409699"/>
                  </a:lnTo>
                  <a:lnTo>
                    <a:pt x="1121955" y="1358899"/>
                  </a:lnTo>
                  <a:lnTo>
                    <a:pt x="1100607" y="1320799"/>
                  </a:lnTo>
                  <a:lnTo>
                    <a:pt x="1081103" y="1282699"/>
                  </a:lnTo>
                  <a:lnTo>
                    <a:pt x="1063443" y="1244599"/>
                  </a:lnTo>
                  <a:lnTo>
                    <a:pt x="1047627" y="1206499"/>
                  </a:lnTo>
                  <a:lnTo>
                    <a:pt x="1033655" y="1155699"/>
                  </a:lnTo>
                  <a:lnTo>
                    <a:pt x="1021527" y="1104899"/>
                  </a:lnTo>
                  <a:lnTo>
                    <a:pt x="1011243" y="1054099"/>
                  </a:lnTo>
                  <a:lnTo>
                    <a:pt x="1002803" y="1003299"/>
                  </a:lnTo>
                  <a:lnTo>
                    <a:pt x="996207" y="952499"/>
                  </a:lnTo>
                  <a:lnTo>
                    <a:pt x="991456" y="888999"/>
                  </a:lnTo>
                  <a:lnTo>
                    <a:pt x="988548" y="838199"/>
                  </a:lnTo>
                  <a:lnTo>
                    <a:pt x="987484" y="774699"/>
                  </a:lnTo>
                  <a:lnTo>
                    <a:pt x="988264" y="711199"/>
                  </a:lnTo>
                  <a:lnTo>
                    <a:pt x="955356" y="698499"/>
                  </a:lnTo>
                  <a:lnTo>
                    <a:pt x="929256" y="698499"/>
                  </a:lnTo>
                  <a:lnTo>
                    <a:pt x="909965" y="685799"/>
                  </a:lnTo>
                  <a:lnTo>
                    <a:pt x="897482" y="685799"/>
                  </a:lnTo>
                  <a:lnTo>
                    <a:pt x="869921" y="660399"/>
                  </a:lnTo>
                  <a:lnTo>
                    <a:pt x="850566" y="622299"/>
                  </a:lnTo>
                  <a:lnTo>
                    <a:pt x="839091" y="571499"/>
                  </a:lnTo>
                  <a:lnTo>
                    <a:pt x="835169" y="520699"/>
                  </a:lnTo>
                  <a:lnTo>
                    <a:pt x="838474" y="469899"/>
                  </a:lnTo>
                  <a:lnTo>
                    <a:pt x="848678" y="431799"/>
                  </a:lnTo>
                  <a:lnTo>
                    <a:pt x="865454" y="380999"/>
                  </a:lnTo>
                  <a:lnTo>
                    <a:pt x="888476" y="342899"/>
                  </a:lnTo>
                  <a:lnTo>
                    <a:pt x="917418" y="317499"/>
                  </a:lnTo>
                  <a:lnTo>
                    <a:pt x="951951" y="292099"/>
                  </a:lnTo>
                  <a:lnTo>
                    <a:pt x="1030629" y="292099"/>
                  </a:lnTo>
                  <a:lnTo>
                    <a:pt x="1039749" y="241299"/>
                  </a:lnTo>
                  <a:lnTo>
                    <a:pt x="1049121" y="203199"/>
                  </a:lnTo>
                  <a:lnTo>
                    <a:pt x="1058998" y="152399"/>
                  </a:lnTo>
                  <a:lnTo>
                    <a:pt x="1069631" y="101599"/>
                  </a:lnTo>
                  <a:lnTo>
                    <a:pt x="1081273" y="50799"/>
                  </a:lnTo>
                  <a:lnTo>
                    <a:pt x="1094176" y="0"/>
                  </a:lnTo>
                  <a:lnTo>
                    <a:pt x="1143876" y="0"/>
                  </a:lnTo>
                  <a:lnTo>
                    <a:pt x="1194738" y="12699"/>
                  </a:lnTo>
                  <a:lnTo>
                    <a:pt x="1298787" y="12699"/>
                  </a:lnTo>
                  <a:lnTo>
                    <a:pt x="1351392" y="25399"/>
                  </a:lnTo>
                  <a:lnTo>
                    <a:pt x="1404978" y="25399"/>
                  </a:lnTo>
                  <a:lnTo>
                    <a:pt x="1458080" y="38099"/>
                  </a:lnTo>
                  <a:lnTo>
                    <a:pt x="2050413" y="38099"/>
                  </a:lnTo>
                  <a:lnTo>
                    <a:pt x="2006677" y="101599"/>
                  </a:lnTo>
                  <a:lnTo>
                    <a:pt x="1979679" y="139699"/>
                  </a:lnTo>
                  <a:lnTo>
                    <a:pt x="1969135" y="190499"/>
                  </a:lnTo>
                  <a:lnTo>
                    <a:pt x="1974761" y="215899"/>
                  </a:lnTo>
                  <a:lnTo>
                    <a:pt x="1988385" y="228599"/>
                  </a:lnTo>
                  <a:lnTo>
                    <a:pt x="2009307" y="241299"/>
                  </a:lnTo>
                  <a:lnTo>
                    <a:pt x="2416488" y="241299"/>
                  </a:lnTo>
                  <a:lnTo>
                    <a:pt x="2398984" y="304799"/>
                  </a:lnTo>
                  <a:lnTo>
                    <a:pt x="2377457" y="368299"/>
                  </a:lnTo>
                  <a:lnTo>
                    <a:pt x="2352014" y="431799"/>
                  </a:lnTo>
                  <a:lnTo>
                    <a:pt x="2322759" y="520699"/>
                  </a:lnTo>
                  <a:lnTo>
                    <a:pt x="2367015" y="520699"/>
                  </a:lnTo>
                  <a:lnTo>
                    <a:pt x="2387015" y="533399"/>
                  </a:lnTo>
                  <a:lnTo>
                    <a:pt x="2404463" y="546099"/>
                  </a:lnTo>
                  <a:lnTo>
                    <a:pt x="2426845" y="584199"/>
                  </a:lnTo>
                  <a:lnTo>
                    <a:pt x="2439837" y="622299"/>
                  </a:lnTo>
                  <a:lnTo>
                    <a:pt x="2443913" y="673099"/>
                  </a:lnTo>
                  <a:lnTo>
                    <a:pt x="2439547" y="711199"/>
                  </a:lnTo>
                  <a:lnTo>
                    <a:pt x="2427210" y="761999"/>
                  </a:lnTo>
                  <a:lnTo>
                    <a:pt x="2407377" y="812799"/>
                  </a:lnTo>
                  <a:lnTo>
                    <a:pt x="2380520" y="850899"/>
                  </a:lnTo>
                  <a:lnTo>
                    <a:pt x="2347113" y="876299"/>
                  </a:lnTo>
                  <a:lnTo>
                    <a:pt x="2162377" y="876299"/>
                  </a:lnTo>
                  <a:lnTo>
                    <a:pt x="2137025" y="927099"/>
                  </a:lnTo>
                  <a:lnTo>
                    <a:pt x="2110514" y="965199"/>
                  </a:lnTo>
                  <a:lnTo>
                    <a:pt x="2082883" y="1015999"/>
                  </a:lnTo>
                  <a:lnTo>
                    <a:pt x="2054175" y="1066799"/>
                  </a:lnTo>
                  <a:lnTo>
                    <a:pt x="2024431" y="1104899"/>
                  </a:lnTo>
                  <a:lnTo>
                    <a:pt x="1993691" y="1155699"/>
                  </a:lnTo>
                  <a:lnTo>
                    <a:pt x="1961995" y="1193799"/>
                  </a:lnTo>
                  <a:lnTo>
                    <a:pt x="1929386" y="1231899"/>
                  </a:lnTo>
                  <a:lnTo>
                    <a:pt x="1895904" y="1269999"/>
                  </a:lnTo>
                  <a:lnTo>
                    <a:pt x="1861590" y="1308099"/>
                  </a:lnTo>
                  <a:lnTo>
                    <a:pt x="1826484" y="1346199"/>
                  </a:lnTo>
                  <a:lnTo>
                    <a:pt x="1876207" y="1409699"/>
                  </a:lnTo>
                  <a:lnTo>
                    <a:pt x="1910420" y="1473199"/>
                  </a:lnTo>
                  <a:lnTo>
                    <a:pt x="1931770" y="1523999"/>
                  </a:lnTo>
                  <a:lnTo>
                    <a:pt x="1942904" y="1574799"/>
                  </a:lnTo>
                  <a:lnTo>
                    <a:pt x="1946468" y="1612899"/>
                  </a:lnTo>
                  <a:lnTo>
                    <a:pt x="1945109" y="1638299"/>
                  </a:lnTo>
                  <a:lnTo>
                    <a:pt x="1941475" y="1663699"/>
                  </a:lnTo>
                  <a:lnTo>
                    <a:pt x="1929395" y="1701799"/>
                  </a:lnTo>
                  <a:lnTo>
                    <a:pt x="1910923" y="1727199"/>
                  </a:lnTo>
                  <a:lnTo>
                    <a:pt x="1885480" y="1765299"/>
                  </a:lnTo>
                  <a:lnTo>
                    <a:pt x="1852484" y="1803399"/>
                  </a:lnTo>
                  <a:lnTo>
                    <a:pt x="1811354" y="1854199"/>
                  </a:lnTo>
                  <a:close/>
                </a:path>
                <a:path w="3535680" h="5232400">
                  <a:moveTo>
                    <a:pt x="2416488" y="241299"/>
                  </a:moveTo>
                  <a:lnTo>
                    <a:pt x="2116230" y="241299"/>
                  </a:lnTo>
                  <a:lnTo>
                    <a:pt x="2166711" y="228599"/>
                  </a:lnTo>
                  <a:lnTo>
                    <a:pt x="2224672" y="215899"/>
                  </a:lnTo>
                  <a:lnTo>
                    <a:pt x="2290150" y="203199"/>
                  </a:lnTo>
                  <a:lnTo>
                    <a:pt x="2363181" y="177799"/>
                  </a:lnTo>
                  <a:lnTo>
                    <a:pt x="2443801" y="152399"/>
                  </a:lnTo>
                  <a:lnTo>
                    <a:pt x="2439002" y="177799"/>
                  </a:lnTo>
                  <a:lnTo>
                    <a:pt x="2429862" y="203199"/>
                  </a:lnTo>
                  <a:lnTo>
                    <a:pt x="2416488" y="241299"/>
                  </a:lnTo>
                  <a:close/>
                </a:path>
                <a:path w="3535680" h="5232400">
                  <a:moveTo>
                    <a:pt x="2307629" y="901699"/>
                  </a:moveTo>
                  <a:lnTo>
                    <a:pt x="2224790" y="901699"/>
                  </a:lnTo>
                  <a:lnTo>
                    <a:pt x="2189754" y="888999"/>
                  </a:lnTo>
                  <a:lnTo>
                    <a:pt x="2162377" y="876299"/>
                  </a:lnTo>
                  <a:lnTo>
                    <a:pt x="2347113" y="876299"/>
                  </a:lnTo>
                  <a:lnTo>
                    <a:pt x="2307629" y="901699"/>
                  </a:lnTo>
                  <a:close/>
                </a:path>
                <a:path w="3535680" h="5232400">
                  <a:moveTo>
                    <a:pt x="359646" y="5054599"/>
                  </a:moveTo>
                  <a:lnTo>
                    <a:pt x="231748" y="5054599"/>
                  </a:lnTo>
                  <a:lnTo>
                    <a:pt x="176858" y="5029199"/>
                  </a:lnTo>
                  <a:lnTo>
                    <a:pt x="131428" y="4991099"/>
                  </a:lnTo>
                  <a:lnTo>
                    <a:pt x="94567" y="4952999"/>
                  </a:lnTo>
                  <a:lnTo>
                    <a:pt x="65387" y="4914899"/>
                  </a:lnTo>
                  <a:lnTo>
                    <a:pt x="42997" y="4864099"/>
                  </a:lnTo>
                  <a:lnTo>
                    <a:pt x="26508" y="4825999"/>
                  </a:lnTo>
                  <a:lnTo>
                    <a:pt x="15030" y="4787899"/>
                  </a:lnTo>
                  <a:lnTo>
                    <a:pt x="7674" y="4749799"/>
                  </a:lnTo>
                  <a:lnTo>
                    <a:pt x="1767" y="4698999"/>
                  </a:lnTo>
                  <a:lnTo>
                    <a:pt x="0" y="4660899"/>
                  </a:lnTo>
                  <a:lnTo>
                    <a:pt x="2154" y="4610099"/>
                  </a:lnTo>
                  <a:lnTo>
                    <a:pt x="8521" y="4571999"/>
                  </a:lnTo>
                  <a:lnTo>
                    <a:pt x="19391" y="4521199"/>
                  </a:lnTo>
                  <a:lnTo>
                    <a:pt x="35053" y="4470399"/>
                  </a:lnTo>
                  <a:lnTo>
                    <a:pt x="55800" y="4432299"/>
                  </a:lnTo>
                  <a:lnTo>
                    <a:pt x="81921" y="4381499"/>
                  </a:lnTo>
                  <a:lnTo>
                    <a:pt x="113707" y="4356099"/>
                  </a:lnTo>
                  <a:lnTo>
                    <a:pt x="151448" y="4317999"/>
                  </a:lnTo>
                  <a:lnTo>
                    <a:pt x="195435" y="4292599"/>
                  </a:lnTo>
                  <a:lnTo>
                    <a:pt x="202244" y="4292599"/>
                  </a:lnTo>
                  <a:lnTo>
                    <a:pt x="215861" y="4279899"/>
                  </a:lnTo>
                  <a:lnTo>
                    <a:pt x="222669" y="4279899"/>
                  </a:lnTo>
                  <a:lnTo>
                    <a:pt x="180238" y="4203699"/>
                  </a:lnTo>
                  <a:lnTo>
                    <a:pt x="158898" y="4152899"/>
                  </a:lnTo>
                  <a:lnTo>
                    <a:pt x="137408" y="4114799"/>
                  </a:lnTo>
                  <a:lnTo>
                    <a:pt x="115719" y="4063999"/>
                  </a:lnTo>
                  <a:lnTo>
                    <a:pt x="93782" y="4025899"/>
                  </a:lnTo>
                  <a:lnTo>
                    <a:pt x="71545" y="3975099"/>
                  </a:lnTo>
                  <a:lnTo>
                    <a:pt x="48959" y="3924299"/>
                  </a:lnTo>
                  <a:lnTo>
                    <a:pt x="25975" y="3873499"/>
                  </a:lnTo>
                  <a:lnTo>
                    <a:pt x="50373" y="3848099"/>
                  </a:lnTo>
                  <a:lnTo>
                    <a:pt x="78175" y="3822699"/>
                  </a:lnTo>
                  <a:lnTo>
                    <a:pt x="109381" y="3797299"/>
                  </a:lnTo>
                  <a:lnTo>
                    <a:pt x="195955" y="3733799"/>
                  </a:lnTo>
                  <a:lnTo>
                    <a:pt x="246500" y="3708399"/>
                  </a:lnTo>
                  <a:lnTo>
                    <a:pt x="294208" y="3682999"/>
                  </a:lnTo>
                  <a:lnTo>
                    <a:pt x="337660" y="3657599"/>
                  </a:lnTo>
                  <a:lnTo>
                    <a:pt x="409851" y="3530599"/>
                  </a:lnTo>
                  <a:lnTo>
                    <a:pt x="506259" y="3352799"/>
                  </a:lnTo>
                  <a:lnTo>
                    <a:pt x="651103" y="3073399"/>
                  </a:lnTo>
                  <a:lnTo>
                    <a:pt x="965211" y="2489199"/>
                  </a:lnTo>
                  <a:lnTo>
                    <a:pt x="1061751" y="2311399"/>
                  </a:lnTo>
                  <a:lnTo>
                    <a:pt x="1134071" y="2184399"/>
                  </a:lnTo>
                  <a:lnTo>
                    <a:pt x="1206298" y="2044699"/>
                  </a:lnTo>
                  <a:lnTo>
                    <a:pt x="1230349" y="2006599"/>
                  </a:lnTo>
                  <a:lnTo>
                    <a:pt x="1230822" y="1968499"/>
                  </a:lnTo>
                  <a:lnTo>
                    <a:pt x="1232903" y="1904999"/>
                  </a:lnTo>
                  <a:lnTo>
                    <a:pt x="1233375" y="1866899"/>
                  </a:lnTo>
                  <a:lnTo>
                    <a:pt x="1224297" y="1866899"/>
                  </a:lnTo>
                  <a:lnTo>
                    <a:pt x="1206141" y="1854199"/>
                  </a:lnTo>
                  <a:lnTo>
                    <a:pt x="1808328" y="1854199"/>
                  </a:lnTo>
                  <a:lnTo>
                    <a:pt x="1781093" y="1879599"/>
                  </a:lnTo>
                  <a:lnTo>
                    <a:pt x="1767476" y="1904999"/>
                  </a:lnTo>
                  <a:lnTo>
                    <a:pt x="1753858" y="1917699"/>
                  </a:lnTo>
                  <a:lnTo>
                    <a:pt x="1715331" y="1968499"/>
                  </a:lnTo>
                  <a:lnTo>
                    <a:pt x="1680192" y="2019299"/>
                  </a:lnTo>
                  <a:lnTo>
                    <a:pt x="1648493" y="2057399"/>
                  </a:lnTo>
                  <a:lnTo>
                    <a:pt x="1620288" y="2108199"/>
                  </a:lnTo>
                  <a:lnTo>
                    <a:pt x="1595630" y="2146299"/>
                  </a:lnTo>
                  <a:lnTo>
                    <a:pt x="1574571" y="2184399"/>
                  </a:lnTo>
                  <a:lnTo>
                    <a:pt x="1557164" y="2209799"/>
                  </a:lnTo>
                  <a:lnTo>
                    <a:pt x="1547471" y="2285999"/>
                  </a:lnTo>
                  <a:lnTo>
                    <a:pt x="1537684" y="2362199"/>
                  </a:lnTo>
                  <a:lnTo>
                    <a:pt x="1527803" y="2438399"/>
                  </a:lnTo>
                  <a:lnTo>
                    <a:pt x="1517829" y="2514599"/>
                  </a:lnTo>
                  <a:lnTo>
                    <a:pt x="1507761" y="2578099"/>
                  </a:lnTo>
                  <a:lnTo>
                    <a:pt x="1497600" y="2654299"/>
                  </a:lnTo>
                  <a:lnTo>
                    <a:pt x="1487347" y="2717799"/>
                  </a:lnTo>
                  <a:lnTo>
                    <a:pt x="1477001" y="2781299"/>
                  </a:lnTo>
                  <a:lnTo>
                    <a:pt x="1466564" y="2844799"/>
                  </a:lnTo>
                  <a:lnTo>
                    <a:pt x="1456035" y="2920999"/>
                  </a:lnTo>
                  <a:lnTo>
                    <a:pt x="1445414" y="2984499"/>
                  </a:lnTo>
                  <a:lnTo>
                    <a:pt x="1434703" y="3047999"/>
                  </a:lnTo>
                  <a:lnTo>
                    <a:pt x="1423901" y="3098799"/>
                  </a:lnTo>
                  <a:lnTo>
                    <a:pt x="1413009" y="3162299"/>
                  </a:lnTo>
                  <a:lnTo>
                    <a:pt x="1402027" y="3225799"/>
                  </a:lnTo>
                  <a:lnTo>
                    <a:pt x="1390955" y="3276599"/>
                  </a:lnTo>
                  <a:lnTo>
                    <a:pt x="1379793" y="3340099"/>
                  </a:lnTo>
                  <a:lnTo>
                    <a:pt x="1368543" y="3390899"/>
                  </a:lnTo>
                  <a:lnTo>
                    <a:pt x="1357204" y="3454399"/>
                  </a:lnTo>
                  <a:lnTo>
                    <a:pt x="1345777" y="3505199"/>
                  </a:lnTo>
                  <a:lnTo>
                    <a:pt x="1334262" y="3555999"/>
                  </a:lnTo>
                  <a:lnTo>
                    <a:pt x="1322659" y="3606799"/>
                  </a:lnTo>
                  <a:lnTo>
                    <a:pt x="1310969" y="3657599"/>
                  </a:lnTo>
                  <a:lnTo>
                    <a:pt x="1299192" y="3708399"/>
                  </a:lnTo>
                  <a:lnTo>
                    <a:pt x="1287328" y="3759199"/>
                  </a:lnTo>
                  <a:lnTo>
                    <a:pt x="1275378" y="3797299"/>
                  </a:lnTo>
                  <a:lnTo>
                    <a:pt x="1263342" y="3848099"/>
                  </a:lnTo>
                  <a:lnTo>
                    <a:pt x="1251220" y="3886199"/>
                  </a:lnTo>
                  <a:lnTo>
                    <a:pt x="1239012" y="3936999"/>
                  </a:lnTo>
                  <a:lnTo>
                    <a:pt x="1226720" y="3975099"/>
                  </a:lnTo>
                  <a:lnTo>
                    <a:pt x="1214343" y="4013199"/>
                  </a:lnTo>
                  <a:lnTo>
                    <a:pt x="1201882" y="4063999"/>
                  </a:lnTo>
                  <a:lnTo>
                    <a:pt x="1189336" y="4102099"/>
                  </a:lnTo>
                  <a:lnTo>
                    <a:pt x="1176707" y="4140199"/>
                  </a:lnTo>
                  <a:lnTo>
                    <a:pt x="1163994" y="4178299"/>
                  </a:lnTo>
                  <a:lnTo>
                    <a:pt x="1151198" y="4203699"/>
                  </a:lnTo>
                  <a:lnTo>
                    <a:pt x="1138320" y="4241799"/>
                  </a:lnTo>
                  <a:lnTo>
                    <a:pt x="1125359" y="4279899"/>
                  </a:lnTo>
                  <a:lnTo>
                    <a:pt x="1112316" y="4305299"/>
                  </a:lnTo>
                  <a:lnTo>
                    <a:pt x="1099191" y="4343399"/>
                  </a:lnTo>
                  <a:lnTo>
                    <a:pt x="1085985" y="4368799"/>
                  </a:lnTo>
                  <a:lnTo>
                    <a:pt x="1072698" y="4394199"/>
                  </a:lnTo>
                  <a:lnTo>
                    <a:pt x="1059330" y="4432299"/>
                  </a:lnTo>
                  <a:lnTo>
                    <a:pt x="1045882" y="4457699"/>
                  </a:lnTo>
                  <a:lnTo>
                    <a:pt x="1032353" y="4483099"/>
                  </a:lnTo>
                  <a:lnTo>
                    <a:pt x="1018745" y="4508499"/>
                  </a:lnTo>
                  <a:lnTo>
                    <a:pt x="1005057" y="4521199"/>
                  </a:lnTo>
                  <a:lnTo>
                    <a:pt x="991290" y="4546599"/>
                  </a:lnTo>
                  <a:lnTo>
                    <a:pt x="3533478" y="4546599"/>
                  </a:lnTo>
                  <a:lnTo>
                    <a:pt x="3532777" y="4559299"/>
                  </a:lnTo>
                  <a:lnTo>
                    <a:pt x="3528464" y="4622799"/>
                  </a:lnTo>
                  <a:lnTo>
                    <a:pt x="3521633" y="4673599"/>
                  </a:lnTo>
                  <a:lnTo>
                    <a:pt x="3511979" y="4724399"/>
                  </a:lnTo>
                  <a:lnTo>
                    <a:pt x="3499192" y="4775199"/>
                  </a:lnTo>
                  <a:lnTo>
                    <a:pt x="3482967" y="4825999"/>
                  </a:lnTo>
                  <a:lnTo>
                    <a:pt x="3462997" y="4876799"/>
                  </a:lnTo>
                  <a:lnTo>
                    <a:pt x="3438974" y="4927599"/>
                  </a:lnTo>
                  <a:lnTo>
                    <a:pt x="3420052" y="4952999"/>
                  </a:lnTo>
                  <a:lnTo>
                    <a:pt x="573693" y="4952999"/>
                  </a:lnTo>
                  <a:lnTo>
                    <a:pt x="564585" y="4965699"/>
                  </a:lnTo>
                  <a:lnTo>
                    <a:pt x="542818" y="4978399"/>
                  </a:lnTo>
                  <a:lnTo>
                    <a:pt x="509915" y="5003799"/>
                  </a:lnTo>
                  <a:lnTo>
                    <a:pt x="467403" y="5029199"/>
                  </a:lnTo>
                  <a:lnTo>
                    <a:pt x="416805" y="5041899"/>
                  </a:lnTo>
                  <a:lnTo>
                    <a:pt x="359646" y="5054599"/>
                  </a:lnTo>
                  <a:close/>
                </a:path>
                <a:path w="3535680" h="5232400">
                  <a:moveTo>
                    <a:pt x="3534929" y="4508499"/>
                  </a:moveTo>
                  <a:lnTo>
                    <a:pt x="1944217" y="4508499"/>
                  </a:lnTo>
                  <a:lnTo>
                    <a:pt x="1959631" y="4495799"/>
                  </a:lnTo>
                  <a:lnTo>
                    <a:pt x="2065026" y="4495799"/>
                  </a:lnTo>
                  <a:lnTo>
                    <a:pt x="2116890" y="4483099"/>
                  </a:lnTo>
                  <a:lnTo>
                    <a:pt x="2168205" y="4483099"/>
                  </a:lnTo>
                  <a:lnTo>
                    <a:pt x="2218976" y="4470399"/>
                  </a:lnTo>
                  <a:lnTo>
                    <a:pt x="2269210" y="4470399"/>
                  </a:lnTo>
                  <a:lnTo>
                    <a:pt x="2368085" y="4444999"/>
                  </a:lnTo>
                  <a:lnTo>
                    <a:pt x="2416737" y="4444999"/>
                  </a:lnTo>
                  <a:lnTo>
                    <a:pt x="2464872" y="4432299"/>
                  </a:lnTo>
                  <a:lnTo>
                    <a:pt x="2512497" y="4432299"/>
                  </a:lnTo>
                  <a:lnTo>
                    <a:pt x="2559616" y="4419599"/>
                  </a:lnTo>
                  <a:lnTo>
                    <a:pt x="2606234" y="4419599"/>
                  </a:lnTo>
                  <a:lnTo>
                    <a:pt x="2697991" y="4394199"/>
                  </a:lnTo>
                  <a:lnTo>
                    <a:pt x="2697991" y="4292599"/>
                  </a:lnTo>
                  <a:lnTo>
                    <a:pt x="2724629" y="4279899"/>
                  </a:lnTo>
                  <a:lnTo>
                    <a:pt x="2756763" y="4254499"/>
                  </a:lnTo>
                  <a:lnTo>
                    <a:pt x="2794217" y="4229099"/>
                  </a:lnTo>
                  <a:lnTo>
                    <a:pt x="2836812" y="4216399"/>
                  </a:lnTo>
                  <a:lnTo>
                    <a:pt x="2884372" y="4190999"/>
                  </a:lnTo>
                  <a:lnTo>
                    <a:pt x="2936720" y="4178299"/>
                  </a:lnTo>
                  <a:lnTo>
                    <a:pt x="2993677" y="4165599"/>
                  </a:lnTo>
                  <a:lnTo>
                    <a:pt x="3055067" y="4152899"/>
                  </a:lnTo>
                  <a:lnTo>
                    <a:pt x="3123932" y="4140199"/>
                  </a:lnTo>
                  <a:lnTo>
                    <a:pt x="3306617" y="4140199"/>
                  </a:lnTo>
                  <a:lnTo>
                    <a:pt x="3358296" y="4152899"/>
                  </a:lnTo>
                  <a:lnTo>
                    <a:pt x="3404746" y="4165599"/>
                  </a:lnTo>
                  <a:lnTo>
                    <a:pt x="3445591" y="4178299"/>
                  </a:lnTo>
                  <a:lnTo>
                    <a:pt x="3508977" y="4203699"/>
                  </a:lnTo>
                  <a:lnTo>
                    <a:pt x="3513503" y="4229099"/>
                  </a:lnTo>
                  <a:lnTo>
                    <a:pt x="3518274" y="4254499"/>
                  </a:lnTo>
                  <a:lnTo>
                    <a:pt x="3522985" y="4292599"/>
                  </a:lnTo>
                  <a:lnTo>
                    <a:pt x="3527328" y="4330699"/>
                  </a:lnTo>
                  <a:lnTo>
                    <a:pt x="3530996" y="4368799"/>
                  </a:lnTo>
                  <a:lnTo>
                    <a:pt x="3533682" y="4419599"/>
                  </a:lnTo>
                  <a:lnTo>
                    <a:pt x="3535079" y="4470399"/>
                  </a:lnTo>
                  <a:lnTo>
                    <a:pt x="3534929" y="4508499"/>
                  </a:lnTo>
                  <a:close/>
                </a:path>
                <a:path w="3535680" h="5232400">
                  <a:moveTo>
                    <a:pt x="3533478" y="4546599"/>
                  </a:moveTo>
                  <a:lnTo>
                    <a:pt x="1436075" y="4546599"/>
                  </a:lnTo>
                  <a:lnTo>
                    <a:pt x="1487812" y="4533899"/>
                  </a:lnTo>
                  <a:lnTo>
                    <a:pt x="1645800" y="4533899"/>
                  </a:lnTo>
                  <a:lnTo>
                    <a:pt x="1699389" y="4521199"/>
                  </a:lnTo>
                  <a:lnTo>
                    <a:pt x="1899109" y="4508499"/>
                  </a:lnTo>
                  <a:lnTo>
                    <a:pt x="1959631" y="4495799"/>
                  </a:lnTo>
                  <a:lnTo>
                    <a:pt x="1899110" y="4508499"/>
                  </a:lnTo>
                  <a:lnTo>
                    <a:pt x="3534929" y="4508499"/>
                  </a:lnTo>
                  <a:lnTo>
                    <a:pt x="3534879" y="4521199"/>
                  </a:lnTo>
                  <a:lnTo>
                    <a:pt x="3533478" y="4546599"/>
                  </a:lnTo>
                  <a:close/>
                </a:path>
                <a:path w="3535680" h="5232400">
                  <a:moveTo>
                    <a:pt x="1944217" y="4508499"/>
                  </a:moveTo>
                  <a:lnTo>
                    <a:pt x="1899110" y="4508499"/>
                  </a:lnTo>
                  <a:lnTo>
                    <a:pt x="1959631" y="4495799"/>
                  </a:lnTo>
                  <a:lnTo>
                    <a:pt x="1944217" y="4508499"/>
                  </a:lnTo>
                  <a:close/>
                </a:path>
                <a:path w="3535680" h="5232400">
                  <a:moveTo>
                    <a:pt x="3045336" y="5206999"/>
                  </a:moveTo>
                  <a:lnTo>
                    <a:pt x="2299125" y="5206999"/>
                  </a:lnTo>
                  <a:lnTo>
                    <a:pt x="2259610" y="5194299"/>
                  </a:lnTo>
                  <a:lnTo>
                    <a:pt x="2136625" y="5194299"/>
                  </a:lnTo>
                  <a:lnTo>
                    <a:pt x="2094170" y="5181599"/>
                  </a:lnTo>
                  <a:lnTo>
                    <a:pt x="2007104" y="5181599"/>
                  </a:lnTo>
                  <a:lnTo>
                    <a:pt x="1962506" y="5168899"/>
                  </a:lnTo>
                  <a:lnTo>
                    <a:pt x="1917204" y="5168899"/>
                  </a:lnTo>
                  <a:lnTo>
                    <a:pt x="1871207" y="5156199"/>
                  </a:lnTo>
                  <a:lnTo>
                    <a:pt x="1824518" y="5156199"/>
                  </a:lnTo>
                  <a:lnTo>
                    <a:pt x="1777145" y="5143499"/>
                  </a:lnTo>
                  <a:lnTo>
                    <a:pt x="1680368" y="5143499"/>
                  </a:lnTo>
                  <a:lnTo>
                    <a:pt x="1630977" y="5130799"/>
                  </a:lnTo>
                  <a:lnTo>
                    <a:pt x="1580924" y="5130799"/>
                  </a:lnTo>
                  <a:lnTo>
                    <a:pt x="1478859" y="5105399"/>
                  </a:lnTo>
                  <a:lnTo>
                    <a:pt x="1426858" y="5105399"/>
                  </a:lnTo>
                  <a:lnTo>
                    <a:pt x="1374221" y="5092699"/>
                  </a:lnTo>
                  <a:lnTo>
                    <a:pt x="1320951" y="5092699"/>
                  </a:lnTo>
                  <a:lnTo>
                    <a:pt x="1212543" y="5067299"/>
                  </a:lnTo>
                  <a:lnTo>
                    <a:pt x="1157415" y="5067299"/>
                  </a:lnTo>
                  <a:lnTo>
                    <a:pt x="988409" y="5029199"/>
                  </a:lnTo>
                  <a:lnTo>
                    <a:pt x="930886" y="5029199"/>
                  </a:lnTo>
                  <a:lnTo>
                    <a:pt x="573693" y="4952999"/>
                  </a:lnTo>
                  <a:lnTo>
                    <a:pt x="3420052" y="4952999"/>
                  </a:lnTo>
                  <a:lnTo>
                    <a:pt x="3410591" y="4965699"/>
                  </a:lnTo>
                  <a:lnTo>
                    <a:pt x="3377541" y="5016499"/>
                  </a:lnTo>
                  <a:lnTo>
                    <a:pt x="3339517" y="5054599"/>
                  </a:lnTo>
                  <a:lnTo>
                    <a:pt x="3285310" y="5105399"/>
                  </a:lnTo>
                  <a:lnTo>
                    <a:pt x="3256243" y="5130799"/>
                  </a:lnTo>
                  <a:lnTo>
                    <a:pt x="3193466" y="5156199"/>
                  </a:lnTo>
                  <a:lnTo>
                    <a:pt x="3123546" y="5181599"/>
                  </a:lnTo>
                  <a:lnTo>
                    <a:pt x="3085548" y="5194299"/>
                  </a:lnTo>
                  <a:lnTo>
                    <a:pt x="3045336" y="5206999"/>
                  </a:lnTo>
                  <a:close/>
                </a:path>
                <a:path w="3535680" h="5232400">
                  <a:moveTo>
                    <a:pt x="2957692" y="5219699"/>
                  </a:moveTo>
                  <a:lnTo>
                    <a:pt x="2489878" y="5219699"/>
                  </a:lnTo>
                  <a:lnTo>
                    <a:pt x="2415850" y="5206999"/>
                  </a:lnTo>
                  <a:lnTo>
                    <a:pt x="3002765" y="5206999"/>
                  </a:lnTo>
                  <a:lnTo>
                    <a:pt x="2957692" y="5219699"/>
                  </a:lnTo>
                  <a:close/>
                </a:path>
                <a:path w="3535680" h="5232400">
                  <a:moveTo>
                    <a:pt x="2806033" y="5232399"/>
                  </a:moveTo>
                  <a:lnTo>
                    <a:pt x="2689795" y="5232399"/>
                  </a:lnTo>
                  <a:lnTo>
                    <a:pt x="2626707" y="5219699"/>
                  </a:lnTo>
                  <a:lnTo>
                    <a:pt x="2859469" y="5219699"/>
                  </a:lnTo>
                  <a:lnTo>
                    <a:pt x="2806033" y="5232399"/>
                  </a:lnTo>
                  <a:close/>
                </a:path>
              </a:pathLst>
            </a:custGeom>
            <a:solidFill>
              <a:srgbClr val="E6AE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730791" y="2986044"/>
              <a:ext cx="1482725" cy="739140"/>
            </a:xfrm>
            <a:custGeom>
              <a:avLst/>
              <a:gdLst/>
              <a:ahLst/>
              <a:cxnLst/>
              <a:rect l="l" t="t" r="r" b="b"/>
              <a:pathLst>
                <a:path w="1482725" h="739139">
                  <a:moveTo>
                    <a:pt x="1190012" y="738638"/>
                  </a:moveTo>
                  <a:lnTo>
                    <a:pt x="1176655" y="737695"/>
                  </a:lnTo>
                  <a:lnTo>
                    <a:pt x="1171107" y="729757"/>
                  </a:lnTo>
                  <a:lnTo>
                    <a:pt x="1169594" y="715006"/>
                  </a:lnTo>
                  <a:lnTo>
                    <a:pt x="1172116" y="693431"/>
                  </a:lnTo>
                  <a:lnTo>
                    <a:pt x="1189263" y="629769"/>
                  </a:lnTo>
                  <a:lnTo>
                    <a:pt x="1203889" y="587661"/>
                  </a:lnTo>
                  <a:lnTo>
                    <a:pt x="1222550" y="538688"/>
                  </a:lnTo>
                  <a:lnTo>
                    <a:pt x="1245246" y="482838"/>
                  </a:lnTo>
                  <a:lnTo>
                    <a:pt x="1271976" y="420102"/>
                  </a:lnTo>
                  <a:lnTo>
                    <a:pt x="1302741" y="350469"/>
                  </a:lnTo>
                  <a:lnTo>
                    <a:pt x="1337541" y="273928"/>
                  </a:lnTo>
                  <a:lnTo>
                    <a:pt x="1376375" y="190470"/>
                  </a:lnTo>
                  <a:lnTo>
                    <a:pt x="1482287" y="157213"/>
                  </a:lnTo>
                  <a:lnTo>
                    <a:pt x="1400584" y="516991"/>
                  </a:lnTo>
                  <a:lnTo>
                    <a:pt x="1349432" y="580463"/>
                  </a:lnTo>
                  <a:lnTo>
                    <a:pt x="1304844" y="633464"/>
                  </a:lnTo>
                  <a:lnTo>
                    <a:pt x="1266713" y="675888"/>
                  </a:lnTo>
                  <a:lnTo>
                    <a:pt x="1234935" y="707629"/>
                  </a:lnTo>
                  <a:lnTo>
                    <a:pt x="1190012" y="738638"/>
                  </a:lnTo>
                  <a:close/>
                </a:path>
                <a:path w="1482725" h="739139">
                  <a:moveTo>
                    <a:pt x="11620" y="559318"/>
                  </a:moveTo>
                  <a:lnTo>
                    <a:pt x="6808" y="554607"/>
                  </a:lnTo>
                  <a:lnTo>
                    <a:pt x="3268" y="540500"/>
                  </a:lnTo>
                  <a:lnTo>
                    <a:pt x="998" y="517033"/>
                  </a:lnTo>
                  <a:lnTo>
                    <a:pt x="0" y="484242"/>
                  </a:lnTo>
                  <a:lnTo>
                    <a:pt x="272" y="442163"/>
                  </a:lnTo>
                  <a:lnTo>
                    <a:pt x="1815" y="390833"/>
                  </a:lnTo>
                  <a:lnTo>
                    <a:pt x="4629" y="330287"/>
                  </a:lnTo>
                  <a:lnTo>
                    <a:pt x="8715" y="260563"/>
                  </a:lnTo>
                  <a:lnTo>
                    <a:pt x="14071" y="181696"/>
                  </a:lnTo>
                  <a:lnTo>
                    <a:pt x="20698" y="93723"/>
                  </a:lnTo>
                  <a:lnTo>
                    <a:pt x="47932" y="46531"/>
                  </a:lnTo>
                  <a:lnTo>
                    <a:pt x="94174" y="12754"/>
                  </a:lnTo>
                  <a:lnTo>
                    <a:pt x="136350" y="850"/>
                  </a:lnTo>
                  <a:lnTo>
                    <a:pt x="147793" y="0"/>
                  </a:lnTo>
                  <a:lnTo>
                    <a:pt x="130839" y="89816"/>
                  </a:lnTo>
                  <a:lnTo>
                    <a:pt x="114800" y="171812"/>
                  </a:lnTo>
                  <a:lnTo>
                    <a:pt x="99707" y="245977"/>
                  </a:lnTo>
                  <a:lnTo>
                    <a:pt x="85590" y="312299"/>
                  </a:lnTo>
                  <a:lnTo>
                    <a:pt x="72482" y="370770"/>
                  </a:lnTo>
                  <a:lnTo>
                    <a:pt x="60415" y="421378"/>
                  </a:lnTo>
                  <a:lnTo>
                    <a:pt x="49419" y="464112"/>
                  </a:lnTo>
                  <a:lnTo>
                    <a:pt x="30769" y="525919"/>
                  </a:lnTo>
                  <a:lnTo>
                    <a:pt x="11620" y="559318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479143" y="3660249"/>
              <a:ext cx="1610360" cy="414655"/>
            </a:xfrm>
            <a:custGeom>
              <a:avLst/>
              <a:gdLst/>
              <a:ahLst/>
              <a:cxnLst/>
              <a:rect l="l" t="t" r="r" b="b"/>
              <a:pathLst>
                <a:path w="1610359" h="414654">
                  <a:moveTo>
                    <a:pt x="1516058" y="414197"/>
                  </a:moveTo>
                  <a:lnTo>
                    <a:pt x="1479698" y="406781"/>
                  </a:lnTo>
                  <a:lnTo>
                    <a:pt x="1449863" y="386609"/>
                  </a:lnTo>
                  <a:lnTo>
                    <a:pt x="1429674" y="356801"/>
                  </a:lnTo>
                  <a:lnTo>
                    <a:pt x="1422250" y="320474"/>
                  </a:lnTo>
                  <a:lnTo>
                    <a:pt x="1429674" y="284146"/>
                  </a:lnTo>
                  <a:lnTo>
                    <a:pt x="1449863" y="254338"/>
                  </a:lnTo>
                  <a:lnTo>
                    <a:pt x="1479698" y="234167"/>
                  </a:lnTo>
                  <a:lnTo>
                    <a:pt x="1516058" y="226750"/>
                  </a:lnTo>
                  <a:lnTo>
                    <a:pt x="1552418" y="234167"/>
                  </a:lnTo>
                  <a:lnTo>
                    <a:pt x="1582253" y="254338"/>
                  </a:lnTo>
                  <a:lnTo>
                    <a:pt x="1602443" y="284146"/>
                  </a:lnTo>
                  <a:lnTo>
                    <a:pt x="1609866" y="320474"/>
                  </a:lnTo>
                  <a:lnTo>
                    <a:pt x="1602443" y="356801"/>
                  </a:lnTo>
                  <a:lnTo>
                    <a:pt x="1582253" y="386609"/>
                  </a:lnTo>
                  <a:lnTo>
                    <a:pt x="1552418" y="406781"/>
                  </a:lnTo>
                  <a:lnTo>
                    <a:pt x="1516058" y="414197"/>
                  </a:lnTo>
                  <a:close/>
                </a:path>
                <a:path w="1610359" h="414654">
                  <a:moveTo>
                    <a:pt x="93808" y="187447"/>
                  </a:moveTo>
                  <a:lnTo>
                    <a:pt x="57447" y="180030"/>
                  </a:lnTo>
                  <a:lnTo>
                    <a:pt x="27612" y="159859"/>
                  </a:lnTo>
                  <a:lnTo>
                    <a:pt x="7423" y="130050"/>
                  </a:lnTo>
                  <a:lnTo>
                    <a:pt x="0" y="93723"/>
                  </a:lnTo>
                  <a:lnTo>
                    <a:pt x="7423" y="57396"/>
                  </a:lnTo>
                  <a:lnTo>
                    <a:pt x="27612" y="27588"/>
                  </a:lnTo>
                  <a:lnTo>
                    <a:pt x="57447" y="7416"/>
                  </a:lnTo>
                  <a:lnTo>
                    <a:pt x="93808" y="0"/>
                  </a:lnTo>
                  <a:lnTo>
                    <a:pt x="130168" y="7416"/>
                  </a:lnTo>
                  <a:lnTo>
                    <a:pt x="160003" y="27588"/>
                  </a:lnTo>
                  <a:lnTo>
                    <a:pt x="180192" y="57396"/>
                  </a:lnTo>
                  <a:lnTo>
                    <a:pt x="187615" y="93723"/>
                  </a:lnTo>
                  <a:lnTo>
                    <a:pt x="180192" y="130050"/>
                  </a:lnTo>
                  <a:lnTo>
                    <a:pt x="160003" y="159859"/>
                  </a:lnTo>
                  <a:lnTo>
                    <a:pt x="130168" y="180030"/>
                  </a:lnTo>
                  <a:lnTo>
                    <a:pt x="93808" y="187447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981471" y="3409312"/>
              <a:ext cx="633095" cy="3489325"/>
            </a:xfrm>
            <a:custGeom>
              <a:avLst/>
              <a:gdLst/>
              <a:ahLst/>
              <a:cxnLst/>
              <a:rect l="l" t="t" r="r" b="b"/>
              <a:pathLst>
                <a:path w="633094" h="3489325">
                  <a:moveTo>
                    <a:pt x="30875" y="112902"/>
                  </a:moveTo>
                  <a:lnTo>
                    <a:pt x="1134" y="85031"/>
                  </a:lnTo>
                  <a:lnTo>
                    <a:pt x="0" y="75583"/>
                  </a:lnTo>
                  <a:lnTo>
                    <a:pt x="3640" y="47617"/>
                  </a:lnTo>
                  <a:lnTo>
                    <a:pt x="17778" y="19651"/>
                  </a:lnTo>
                  <a:lnTo>
                    <a:pt x="40426" y="755"/>
                  </a:lnTo>
                  <a:lnTo>
                    <a:pt x="69599" y="0"/>
                  </a:lnTo>
                  <a:lnTo>
                    <a:pt x="89174" y="17242"/>
                  </a:lnTo>
                  <a:lnTo>
                    <a:pt x="92294" y="44972"/>
                  </a:lnTo>
                  <a:lnTo>
                    <a:pt x="84067" y="74402"/>
                  </a:lnTo>
                  <a:lnTo>
                    <a:pt x="69599" y="96746"/>
                  </a:lnTo>
                  <a:lnTo>
                    <a:pt x="58582" y="106289"/>
                  </a:lnTo>
                  <a:lnTo>
                    <a:pt x="45012" y="111863"/>
                  </a:lnTo>
                  <a:lnTo>
                    <a:pt x="30875" y="112902"/>
                  </a:lnTo>
                  <a:close/>
                </a:path>
                <a:path w="633094" h="3489325">
                  <a:moveTo>
                    <a:pt x="576796" y="241961"/>
                  </a:moveTo>
                  <a:lnTo>
                    <a:pt x="544550" y="217586"/>
                  </a:lnTo>
                  <a:lnTo>
                    <a:pt x="541665" y="208610"/>
                  </a:lnTo>
                  <a:lnTo>
                    <a:pt x="542564" y="180077"/>
                  </a:lnTo>
                  <a:lnTo>
                    <a:pt x="553391" y="150411"/>
                  </a:lnTo>
                  <a:lnTo>
                    <a:pt x="572730" y="128680"/>
                  </a:lnTo>
                  <a:lnTo>
                    <a:pt x="599160" y="123957"/>
                  </a:lnTo>
                  <a:lnTo>
                    <a:pt x="620201" y="139498"/>
                  </a:lnTo>
                  <a:lnTo>
                    <a:pt x="626773" y="166661"/>
                  </a:lnTo>
                  <a:lnTo>
                    <a:pt x="622565" y="196658"/>
                  </a:lnTo>
                  <a:lnTo>
                    <a:pt x="611265" y="220703"/>
                  </a:lnTo>
                  <a:lnTo>
                    <a:pt x="602423" y="231191"/>
                  </a:lnTo>
                  <a:lnTo>
                    <a:pt x="590461" y="238843"/>
                  </a:lnTo>
                  <a:lnTo>
                    <a:pt x="576796" y="241961"/>
                  </a:lnTo>
                  <a:close/>
                </a:path>
                <a:path w="633094" h="3489325">
                  <a:moveTo>
                    <a:pt x="514431" y="2917523"/>
                  </a:moveTo>
                  <a:lnTo>
                    <a:pt x="487196" y="2890313"/>
                  </a:lnTo>
                  <a:lnTo>
                    <a:pt x="482751" y="2862962"/>
                  </a:lnTo>
                  <a:lnTo>
                    <a:pt x="487953" y="2832492"/>
                  </a:lnTo>
                  <a:lnTo>
                    <a:pt x="503367" y="2808258"/>
                  </a:lnTo>
                  <a:lnTo>
                    <a:pt x="529561" y="2799613"/>
                  </a:lnTo>
                  <a:lnTo>
                    <a:pt x="553864" y="2809959"/>
                  </a:lnTo>
                  <a:lnTo>
                    <a:pt x="565117" y="2834760"/>
                  </a:lnTo>
                  <a:lnTo>
                    <a:pt x="566157" y="2864662"/>
                  </a:lnTo>
                  <a:lnTo>
                    <a:pt x="559822" y="2890313"/>
                  </a:lnTo>
                  <a:lnTo>
                    <a:pt x="552729" y="2902643"/>
                  </a:lnTo>
                  <a:lnTo>
                    <a:pt x="541665" y="2911855"/>
                  </a:lnTo>
                  <a:lnTo>
                    <a:pt x="528332" y="2917098"/>
                  </a:lnTo>
                  <a:lnTo>
                    <a:pt x="514431" y="2917523"/>
                  </a:lnTo>
                  <a:close/>
                </a:path>
                <a:path w="633094" h="3489325">
                  <a:moveTo>
                    <a:pt x="472066" y="2291692"/>
                  </a:moveTo>
                  <a:lnTo>
                    <a:pt x="444831" y="2264482"/>
                  </a:lnTo>
                  <a:lnTo>
                    <a:pt x="440386" y="2235854"/>
                  </a:lnTo>
                  <a:lnTo>
                    <a:pt x="445588" y="2205527"/>
                  </a:lnTo>
                  <a:lnTo>
                    <a:pt x="461002" y="2182001"/>
                  </a:lnTo>
                  <a:lnTo>
                    <a:pt x="487196" y="2173782"/>
                  </a:lnTo>
                  <a:lnTo>
                    <a:pt x="511499" y="2184127"/>
                  </a:lnTo>
                  <a:lnTo>
                    <a:pt x="522752" y="2208928"/>
                  </a:lnTo>
                  <a:lnTo>
                    <a:pt x="523793" y="2238831"/>
                  </a:lnTo>
                  <a:lnTo>
                    <a:pt x="517457" y="2264482"/>
                  </a:lnTo>
                  <a:lnTo>
                    <a:pt x="510364" y="2276811"/>
                  </a:lnTo>
                  <a:lnTo>
                    <a:pt x="499300" y="2286023"/>
                  </a:lnTo>
                  <a:lnTo>
                    <a:pt x="485967" y="2291267"/>
                  </a:lnTo>
                  <a:lnTo>
                    <a:pt x="472066" y="2291692"/>
                  </a:lnTo>
                  <a:close/>
                </a:path>
                <a:path w="633094" h="3489325">
                  <a:moveTo>
                    <a:pt x="581004" y="3488934"/>
                  </a:moveTo>
                  <a:lnTo>
                    <a:pt x="553769" y="3461725"/>
                  </a:lnTo>
                  <a:lnTo>
                    <a:pt x="549325" y="3433097"/>
                  </a:lnTo>
                  <a:lnTo>
                    <a:pt x="554526" y="3402769"/>
                  </a:lnTo>
                  <a:lnTo>
                    <a:pt x="569940" y="3379244"/>
                  </a:lnTo>
                  <a:lnTo>
                    <a:pt x="596134" y="3371024"/>
                  </a:lnTo>
                  <a:lnTo>
                    <a:pt x="620437" y="3381370"/>
                  </a:lnTo>
                  <a:lnTo>
                    <a:pt x="631691" y="3406171"/>
                  </a:lnTo>
                  <a:lnTo>
                    <a:pt x="632731" y="3436073"/>
                  </a:lnTo>
                  <a:lnTo>
                    <a:pt x="626395" y="3461725"/>
                  </a:lnTo>
                  <a:lnTo>
                    <a:pt x="619303" y="3474054"/>
                  </a:lnTo>
                  <a:lnTo>
                    <a:pt x="608239" y="3483266"/>
                  </a:lnTo>
                  <a:lnTo>
                    <a:pt x="594905" y="3488509"/>
                  </a:lnTo>
                  <a:lnTo>
                    <a:pt x="581004" y="3488934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43853" y="3260084"/>
              <a:ext cx="3825892" cy="702691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028282" y="2974196"/>
              <a:ext cx="8517892" cy="6137853"/>
            </a:xfrm>
            <a:custGeom>
              <a:avLst/>
              <a:gdLst/>
              <a:ahLst/>
              <a:cxnLst/>
              <a:rect l="l" t="t" r="r" b="b"/>
              <a:pathLst>
                <a:path w="5853430" h="1666875">
                  <a:moveTo>
                    <a:pt x="5663484" y="1666874"/>
                  </a:moveTo>
                  <a:lnTo>
                    <a:pt x="189916" y="1666874"/>
                  </a:lnTo>
                  <a:lnTo>
                    <a:pt x="139512" y="1660065"/>
                  </a:lnTo>
                  <a:lnTo>
                    <a:pt x="94168" y="1640859"/>
                  </a:lnTo>
                  <a:lnTo>
                    <a:pt x="55715" y="1611088"/>
                  </a:lnTo>
                  <a:lnTo>
                    <a:pt x="25982" y="1572586"/>
                  </a:lnTo>
                  <a:lnTo>
                    <a:pt x="6800" y="1527185"/>
                  </a:lnTo>
                  <a:lnTo>
                    <a:pt x="0" y="1476717"/>
                  </a:lnTo>
                  <a:lnTo>
                    <a:pt x="0" y="190157"/>
                  </a:lnTo>
                  <a:lnTo>
                    <a:pt x="6800" y="139689"/>
                  </a:lnTo>
                  <a:lnTo>
                    <a:pt x="25982" y="94288"/>
                  </a:lnTo>
                  <a:lnTo>
                    <a:pt x="55715" y="55786"/>
                  </a:lnTo>
                  <a:lnTo>
                    <a:pt x="94168" y="26015"/>
                  </a:lnTo>
                  <a:lnTo>
                    <a:pt x="139512" y="6809"/>
                  </a:lnTo>
                  <a:lnTo>
                    <a:pt x="189916" y="0"/>
                  </a:lnTo>
                  <a:lnTo>
                    <a:pt x="5663484" y="0"/>
                  </a:lnTo>
                  <a:lnTo>
                    <a:pt x="5713888" y="6809"/>
                  </a:lnTo>
                  <a:lnTo>
                    <a:pt x="5759232" y="26015"/>
                  </a:lnTo>
                  <a:lnTo>
                    <a:pt x="5797686" y="55786"/>
                  </a:lnTo>
                  <a:lnTo>
                    <a:pt x="5827418" y="94288"/>
                  </a:lnTo>
                  <a:lnTo>
                    <a:pt x="5846600" y="139689"/>
                  </a:lnTo>
                  <a:lnTo>
                    <a:pt x="5853401" y="190157"/>
                  </a:lnTo>
                  <a:lnTo>
                    <a:pt x="5853401" y="1476717"/>
                  </a:lnTo>
                  <a:lnTo>
                    <a:pt x="5846600" y="1527185"/>
                  </a:lnTo>
                  <a:lnTo>
                    <a:pt x="5827418" y="1572586"/>
                  </a:lnTo>
                  <a:lnTo>
                    <a:pt x="5797686" y="1611088"/>
                  </a:lnTo>
                  <a:lnTo>
                    <a:pt x="5759232" y="1640859"/>
                  </a:lnTo>
                  <a:lnTo>
                    <a:pt x="5713888" y="1660065"/>
                  </a:lnTo>
                  <a:lnTo>
                    <a:pt x="5663484" y="1666874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167206" y="3138502"/>
            <a:ext cx="8598643" cy="58522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50000"/>
              </a:lnSpc>
              <a:spcBef>
                <a:spcPts val="95"/>
              </a:spcBef>
            </a:pPr>
            <a:r>
              <a:rPr lang="ru-RU" sz="3200" b="1" spc="300" dirty="0" smtClean="0">
                <a:solidFill>
                  <a:srgbClr val="5B6E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</a:t>
            </a:r>
            <a:r>
              <a:rPr lang="ru-RU" sz="3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</a:t>
            </a:r>
            <a:r>
              <a:rPr lang="ru-RU" sz="32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 информационном </a:t>
            </a:r>
            <a:r>
              <a:rPr lang="ru-RU" sz="3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пространстве </a:t>
            </a:r>
            <a:r>
              <a:rPr lang="ru-RU" sz="32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нам часто приходится вводить свои данные:</a:t>
            </a:r>
            <a:r>
              <a:rPr lang="ru-RU" sz="3200" b="1" spc="300" dirty="0">
                <a:solidFill>
                  <a:srgbClr val="5B6E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200" b="1" spc="300" dirty="0" smtClean="0">
              <a:solidFill>
                <a:srgbClr val="5B6E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12700" marR="5080" algn="ctr">
              <a:lnSpc>
                <a:spcPct val="150000"/>
              </a:lnSpc>
              <a:spcBef>
                <a:spcPts val="95"/>
              </a:spcBef>
            </a:pPr>
            <a:r>
              <a:rPr lang="ru-RU" sz="32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ФИО</a:t>
            </a:r>
            <a:r>
              <a:rPr lang="ru-RU" sz="32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адрес, дату </a:t>
            </a:r>
            <a:r>
              <a:rPr lang="ru-RU" sz="32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рождения, номера документов</a:t>
            </a:r>
            <a:r>
              <a:rPr lang="ru-RU" sz="3200" b="1" spc="3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 </a:t>
            </a:r>
            <a:endParaRPr lang="ru-RU" sz="3200" b="1" spc="3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12700" marR="5080" algn="ctr">
              <a:lnSpc>
                <a:spcPct val="150000"/>
              </a:lnSpc>
              <a:spcBef>
                <a:spcPts val="95"/>
              </a:spcBef>
            </a:pPr>
            <a:endParaRPr lang="ru-RU" sz="1400" b="1" spc="3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12700" marR="5080" algn="ctr">
              <a:lnSpc>
                <a:spcPct val="150000"/>
              </a:lnSpc>
              <a:spcBef>
                <a:spcPts val="95"/>
              </a:spcBef>
            </a:pPr>
            <a:r>
              <a:rPr lang="ru-RU" sz="3200" b="1" spc="3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6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Безопасно</a:t>
            </a:r>
            <a:r>
              <a:rPr lang="ru-RU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 ли это?</a:t>
            </a:r>
            <a:endParaRPr sz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500" spc="195" dirty="0" smtClean="0">
                <a:solidFill>
                  <a:srgbClr val="FE4F2D"/>
                </a:solidFill>
                <a:latin typeface="Lucida Sans Unicode"/>
                <a:cs typeface="Lucida Sans Unicode"/>
              </a:rPr>
              <a:t>.</a:t>
            </a:r>
            <a:endParaRPr sz="500" dirty="0">
              <a:latin typeface="Lucida Sans Unicode"/>
              <a:cs typeface="Lucida Sans Unicode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28612" y="2427677"/>
            <a:ext cx="5091132" cy="7888710"/>
            <a:chOff x="922678" y="2398645"/>
            <a:chExt cx="5091132" cy="7888710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99752" y="2944824"/>
              <a:ext cx="1314058" cy="133745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212667" y="2398645"/>
              <a:ext cx="1895475" cy="1751964"/>
            </a:xfrm>
            <a:custGeom>
              <a:avLst/>
              <a:gdLst/>
              <a:ahLst/>
              <a:cxnLst/>
              <a:rect l="l" t="t" r="r" b="b"/>
              <a:pathLst>
                <a:path w="1895475" h="1751964">
                  <a:moveTo>
                    <a:pt x="766933" y="1751829"/>
                  </a:moveTo>
                  <a:lnTo>
                    <a:pt x="807842" y="1751786"/>
                  </a:lnTo>
                  <a:lnTo>
                    <a:pt x="848791" y="1749541"/>
                  </a:lnTo>
                  <a:lnTo>
                    <a:pt x="889743" y="1745127"/>
                  </a:lnTo>
                  <a:lnTo>
                    <a:pt x="930657" y="1738577"/>
                  </a:lnTo>
                  <a:lnTo>
                    <a:pt x="971496" y="1729923"/>
                  </a:lnTo>
                  <a:lnTo>
                    <a:pt x="1012219" y="1719197"/>
                  </a:lnTo>
                  <a:lnTo>
                    <a:pt x="1052789" y="1706432"/>
                  </a:lnTo>
                  <a:lnTo>
                    <a:pt x="1093167" y="1691661"/>
                  </a:lnTo>
                  <a:lnTo>
                    <a:pt x="1133313" y="1674914"/>
                  </a:lnTo>
                  <a:lnTo>
                    <a:pt x="1173188" y="1656226"/>
                  </a:lnTo>
                  <a:lnTo>
                    <a:pt x="1212754" y="1635628"/>
                  </a:lnTo>
                  <a:lnTo>
                    <a:pt x="1251972" y="1613153"/>
                  </a:lnTo>
                  <a:lnTo>
                    <a:pt x="1290803" y="1588833"/>
                  </a:lnTo>
                  <a:lnTo>
                    <a:pt x="1329208" y="1562701"/>
                  </a:lnTo>
                  <a:lnTo>
                    <a:pt x="1367148" y="1534789"/>
                  </a:lnTo>
                  <a:lnTo>
                    <a:pt x="1404584" y="1505129"/>
                  </a:lnTo>
                  <a:lnTo>
                    <a:pt x="1441477" y="1473753"/>
                  </a:lnTo>
                  <a:lnTo>
                    <a:pt x="1477789" y="1440695"/>
                  </a:lnTo>
                  <a:lnTo>
                    <a:pt x="1513481" y="1405987"/>
                  </a:lnTo>
                  <a:lnTo>
                    <a:pt x="1548513" y="1369660"/>
                  </a:lnTo>
                  <a:lnTo>
                    <a:pt x="1582847" y="1331748"/>
                  </a:lnTo>
                  <a:lnTo>
                    <a:pt x="1616443" y="1292282"/>
                  </a:lnTo>
                  <a:lnTo>
                    <a:pt x="1649264" y="1251296"/>
                  </a:lnTo>
                  <a:lnTo>
                    <a:pt x="1681270" y="1208821"/>
                  </a:lnTo>
                  <a:lnTo>
                    <a:pt x="1712422" y="1164890"/>
                  </a:lnTo>
                  <a:lnTo>
                    <a:pt x="1742681" y="1119536"/>
                  </a:lnTo>
                  <a:lnTo>
                    <a:pt x="1772008" y="1072790"/>
                  </a:lnTo>
                  <a:lnTo>
                    <a:pt x="1800365" y="1024686"/>
                  </a:lnTo>
                  <a:lnTo>
                    <a:pt x="1827713" y="975254"/>
                  </a:lnTo>
                  <a:lnTo>
                    <a:pt x="1854012" y="924529"/>
                  </a:lnTo>
                  <a:lnTo>
                    <a:pt x="1879224" y="872542"/>
                  </a:lnTo>
                  <a:lnTo>
                    <a:pt x="1890405" y="792042"/>
                  </a:lnTo>
                  <a:lnTo>
                    <a:pt x="1895322" y="717346"/>
                  </a:lnTo>
                  <a:lnTo>
                    <a:pt x="1894804" y="648429"/>
                  </a:lnTo>
                  <a:lnTo>
                    <a:pt x="1889680" y="585262"/>
                  </a:lnTo>
                  <a:lnTo>
                    <a:pt x="1880778" y="527817"/>
                  </a:lnTo>
                  <a:lnTo>
                    <a:pt x="1868927" y="476067"/>
                  </a:lnTo>
                  <a:lnTo>
                    <a:pt x="1854956" y="429985"/>
                  </a:lnTo>
                  <a:lnTo>
                    <a:pt x="1839694" y="389542"/>
                  </a:lnTo>
                  <a:lnTo>
                    <a:pt x="1823969" y="354712"/>
                  </a:lnTo>
                  <a:lnTo>
                    <a:pt x="1794445" y="301777"/>
                  </a:lnTo>
                  <a:lnTo>
                    <a:pt x="1746586" y="238475"/>
                  </a:lnTo>
                  <a:lnTo>
                    <a:pt x="1717959" y="208110"/>
                  </a:lnTo>
                  <a:lnTo>
                    <a:pt x="1687262" y="179856"/>
                  </a:lnTo>
                  <a:lnTo>
                    <a:pt x="1654624" y="153702"/>
                  </a:lnTo>
                  <a:lnTo>
                    <a:pt x="1620176" y="129639"/>
                  </a:lnTo>
                  <a:lnTo>
                    <a:pt x="1584044" y="107655"/>
                  </a:lnTo>
                  <a:lnTo>
                    <a:pt x="1546358" y="87742"/>
                  </a:lnTo>
                  <a:lnTo>
                    <a:pt x="1507246" y="69889"/>
                  </a:lnTo>
                  <a:lnTo>
                    <a:pt x="1466839" y="54085"/>
                  </a:lnTo>
                  <a:lnTo>
                    <a:pt x="1425263" y="40320"/>
                  </a:lnTo>
                  <a:lnTo>
                    <a:pt x="1382648" y="28586"/>
                  </a:lnTo>
                  <a:lnTo>
                    <a:pt x="1339123" y="18870"/>
                  </a:lnTo>
                  <a:lnTo>
                    <a:pt x="1294817" y="11164"/>
                  </a:lnTo>
                  <a:lnTo>
                    <a:pt x="1249857" y="5457"/>
                  </a:lnTo>
                  <a:lnTo>
                    <a:pt x="1204374" y="1739"/>
                  </a:lnTo>
                  <a:lnTo>
                    <a:pt x="1158496" y="0"/>
                  </a:lnTo>
                  <a:lnTo>
                    <a:pt x="1112351" y="229"/>
                  </a:lnTo>
                  <a:lnTo>
                    <a:pt x="1066069" y="2417"/>
                  </a:lnTo>
                  <a:lnTo>
                    <a:pt x="1019777" y="6553"/>
                  </a:lnTo>
                  <a:lnTo>
                    <a:pt x="973606" y="12628"/>
                  </a:lnTo>
                  <a:lnTo>
                    <a:pt x="927683" y="20631"/>
                  </a:lnTo>
                  <a:lnTo>
                    <a:pt x="882138" y="30552"/>
                  </a:lnTo>
                  <a:lnTo>
                    <a:pt x="837099" y="42381"/>
                  </a:lnTo>
                  <a:lnTo>
                    <a:pt x="792695" y="56107"/>
                  </a:lnTo>
                  <a:lnTo>
                    <a:pt x="749055" y="71722"/>
                  </a:lnTo>
                  <a:lnTo>
                    <a:pt x="706307" y="89213"/>
                  </a:lnTo>
                  <a:lnTo>
                    <a:pt x="664581" y="108573"/>
                  </a:lnTo>
                  <a:lnTo>
                    <a:pt x="624004" y="129789"/>
                  </a:lnTo>
                  <a:lnTo>
                    <a:pt x="584707" y="152853"/>
                  </a:lnTo>
                  <a:lnTo>
                    <a:pt x="546817" y="177754"/>
                  </a:lnTo>
                  <a:lnTo>
                    <a:pt x="510463" y="204481"/>
                  </a:lnTo>
                  <a:lnTo>
                    <a:pt x="475775" y="233026"/>
                  </a:lnTo>
                  <a:lnTo>
                    <a:pt x="442881" y="263377"/>
                  </a:lnTo>
                  <a:lnTo>
                    <a:pt x="399435" y="309779"/>
                  </a:lnTo>
                  <a:lnTo>
                    <a:pt x="361280" y="357593"/>
                  </a:lnTo>
                  <a:lnTo>
                    <a:pt x="328060" y="406229"/>
                  </a:lnTo>
                  <a:lnTo>
                    <a:pt x="299423" y="455092"/>
                  </a:lnTo>
                  <a:lnTo>
                    <a:pt x="275015" y="503590"/>
                  </a:lnTo>
                  <a:lnTo>
                    <a:pt x="254482" y="551131"/>
                  </a:lnTo>
                  <a:lnTo>
                    <a:pt x="237472" y="597123"/>
                  </a:lnTo>
                  <a:lnTo>
                    <a:pt x="223632" y="640972"/>
                  </a:lnTo>
                  <a:lnTo>
                    <a:pt x="212606" y="682087"/>
                  </a:lnTo>
                  <a:lnTo>
                    <a:pt x="204044" y="719875"/>
                  </a:lnTo>
                  <a:lnTo>
                    <a:pt x="197590" y="753743"/>
                  </a:lnTo>
                  <a:lnTo>
                    <a:pt x="141254" y="796022"/>
                  </a:lnTo>
                  <a:lnTo>
                    <a:pt x="97563" y="838372"/>
                  </a:lnTo>
                  <a:lnTo>
                    <a:pt x="64829" y="879178"/>
                  </a:lnTo>
                  <a:lnTo>
                    <a:pt x="41368" y="916823"/>
                  </a:lnTo>
                  <a:lnTo>
                    <a:pt x="15518" y="976176"/>
                  </a:lnTo>
                  <a:lnTo>
                    <a:pt x="4791" y="1020537"/>
                  </a:lnTo>
                  <a:lnTo>
                    <a:pt x="0" y="1065160"/>
                  </a:lnTo>
                  <a:lnTo>
                    <a:pt x="727" y="1109836"/>
                  </a:lnTo>
                  <a:lnTo>
                    <a:pt x="6556" y="1154354"/>
                  </a:lnTo>
                  <a:lnTo>
                    <a:pt x="17070" y="1198505"/>
                  </a:lnTo>
                  <a:lnTo>
                    <a:pt x="31852" y="1242079"/>
                  </a:lnTo>
                  <a:lnTo>
                    <a:pt x="50485" y="1284865"/>
                  </a:lnTo>
                  <a:lnTo>
                    <a:pt x="72552" y="1326655"/>
                  </a:lnTo>
                  <a:lnTo>
                    <a:pt x="97637" y="1367237"/>
                  </a:lnTo>
                  <a:lnTo>
                    <a:pt x="125321" y="1406403"/>
                  </a:lnTo>
                  <a:lnTo>
                    <a:pt x="155190" y="1443942"/>
                  </a:lnTo>
                  <a:lnTo>
                    <a:pt x="186824" y="1479644"/>
                  </a:lnTo>
                  <a:lnTo>
                    <a:pt x="219808" y="1513299"/>
                  </a:lnTo>
                  <a:lnTo>
                    <a:pt x="253725" y="1544698"/>
                  </a:lnTo>
                  <a:lnTo>
                    <a:pt x="288158" y="1573631"/>
                  </a:lnTo>
                  <a:lnTo>
                    <a:pt x="322689" y="1599887"/>
                  </a:lnTo>
                  <a:lnTo>
                    <a:pt x="356903" y="1623257"/>
                  </a:lnTo>
                  <a:lnTo>
                    <a:pt x="393609" y="1645137"/>
                  </a:lnTo>
                  <a:lnTo>
                    <a:pt x="429047" y="1663689"/>
                  </a:lnTo>
                  <a:lnTo>
                    <a:pt x="474174" y="1684552"/>
                  </a:lnTo>
                  <a:lnTo>
                    <a:pt x="527718" y="1705652"/>
                  </a:lnTo>
                  <a:lnTo>
                    <a:pt x="588404" y="1724916"/>
                  </a:lnTo>
                  <a:lnTo>
                    <a:pt x="654957" y="1740269"/>
                  </a:lnTo>
                  <a:lnTo>
                    <a:pt x="726104" y="1749640"/>
                  </a:lnTo>
                  <a:lnTo>
                    <a:pt x="766933" y="1751829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35772" y="9112605"/>
              <a:ext cx="2900045" cy="1174750"/>
            </a:xfrm>
            <a:custGeom>
              <a:avLst/>
              <a:gdLst/>
              <a:ahLst/>
              <a:cxnLst/>
              <a:rect l="l" t="t" r="r" b="b"/>
              <a:pathLst>
                <a:path w="2900045" h="1174750">
                  <a:moveTo>
                    <a:pt x="1520321" y="1174395"/>
                  </a:moveTo>
                  <a:lnTo>
                    <a:pt x="2899651" y="1174395"/>
                  </a:lnTo>
                  <a:lnTo>
                    <a:pt x="2881827" y="561991"/>
                  </a:lnTo>
                  <a:lnTo>
                    <a:pt x="2871242" y="204419"/>
                  </a:lnTo>
                  <a:lnTo>
                    <a:pt x="2865100" y="0"/>
                  </a:lnTo>
                  <a:lnTo>
                    <a:pt x="0" y="0"/>
                  </a:lnTo>
                  <a:lnTo>
                    <a:pt x="0" y="882152"/>
                  </a:lnTo>
                  <a:lnTo>
                    <a:pt x="1512206" y="882152"/>
                  </a:lnTo>
                  <a:lnTo>
                    <a:pt x="1516465" y="1034063"/>
                  </a:lnTo>
                  <a:lnTo>
                    <a:pt x="1520321" y="1174395"/>
                  </a:lnTo>
                  <a:close/>
                </a:path>
                <a:path w="2900045" h="1174750">
                  <a:moveTo>
                    <a:pt x="0" y="1174395"/>
                  </a:moveTo>
                  <a:lnTo>
                    <a:pt x="1493332" y="1174395"/>
                  </a:lnTo>
                  <a:lnTo>
                    <a:pt x="1512206" y="882152"/>
                  </a:lnTo>
                  <a:lnTo>
                    <a:pt x="0" y="882152"/>
                  </a:lnTo>
                  <a:lnTo>
                    <a:pt x="0" y="1174395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2678" y="2871818"/>
              <a:ext cx="3436424" cy="7357102"/>
            </a:xfrm>
            <a:prstGeom prst="rect">
              <a:avLst/>
            </a:prstGeom>
          </p:spPr>
        </p:pic>
      </p:grpSp>
      <p:sp>
        <p:nvSpPr>
          <p:cNvPr id="26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701308" y="-42304"/>
            <a:ext cx="909464" cy="504056"/>
          </a:xfrm>
          <a:prstGeom prst="rect">
            <a:avLst/>
          </a:prstGeom>
        </p:spPr>
        <p:txBody>
          <a:bodyPr/>
          <a:lstStyle/>
          <a:p>
            <a:pPr algn="l"/>
            <a:fld id="{BC3CB0BC-4686-41DF-A07E-A5C3E8A2CD7B}" type="slidenum">
              <a:rPr lang="ru-RU" sz="5400" b="1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2</a:t>
            </a:fld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70450" y="787813"/>
            <a:ext cx="2312375" cy="774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B6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33443" y="1198158"/>
            <a:ext cx="12601557" cy="7486261"/>
            <a:chOff x="651782" y="651752"/>
            <a:chExt cx="12049125" cy="8982075"/>
          </a:xfrm>
        </p:grpSpPr>
        <p:sp>
          <p:nvSpPr>
            <p:cNvPr id="4" name="object 4"/>
            <p:cNvSpPr/>
            <p:nvPr/>
          </p:nvSpPr>
          <p:spPr>
            <a:xfrm>
              <a:off x="651782" y="651752"/>
              <a:ext cx="12049125" cy="8982075"/>
            </a:xfrm>
            <a:custGeom>
              <a:avLst/>
              <a:gdLst/>
              <a:ahLst/>
              <a:cxnLst/>
              <a:rect l="l" t="t" r="r" b="b"/>
              <a:pathLst>
                <a:path w="12049125" h="8982075">
                  <a:moveTo>
                    <a:pt x="11681168" y="8982073"/>
                  </a:moveTo>
                  <a:lnTo>
                    <a:pt x="367893" y="8982073"/>
                  </a:lnTo>
                  <a:lnTo>
                    <a:pt x="321837" y="8979199"/>
                  </a:lnTo>
                  <a:lnTo>
                    <a:pt x="277462" y="8970810"/>
                  </a:lnTo>
                  <a:lnTo>
                    <a:pt x="235117" y="8957254"/>
                  </a:lnTo>
                  <a:lnTo>
                    <a:pt x="195150" y="8938880"/>
                  </a:lnTo>
                  <a:lnTo>
                    <a:pt x="157911" y="8916036"/>
                  </a:lnTo>
                  <a:lnTo>
                    <a:pt x="123747" y="8889071"/>
                  </a:lnTo>
                  <a:lnTo>
                    <a:pt x="93008" y="8858333"/>
                  </a:lnTo>
                  <a:lnTo>
                    <a:pt x="66041" y="8824171"/>
                  </a:lnTo>
                  <a:lnTo>
                    <a:pt x="43196" y="8786934"/>
                  </a:lnTo>
                  <a:lnTo>
                    <a:pt x="24820" y="8746970"/>
                  </a:lnTo>
                  <a:lnTo>
                    <a:pt x="11263" y="8704628"/>
                  </a:lnTo>
                  <a:lnTo>
                    <a:pt x="2874" y="8660256"/>
                  </a:lnTo>
                  <a:lnTo>
                    <a:pt x="0" y="8614202"/>
                  </a:lnTo>
                  <a:lnTo>
                    <a:pt x="0" y="367870"/>
                  </a:lnTo>
                  <a:lnTo>
                    <a:pt x="2874" y="321817"/>
                  </a:lnTo>
                  <a:lnTo>
                    <a:pt x="11263" y="277445"/>
                  </a:lnTo>
                  <a:lnTo>
                    <a:pt x="24820" y="235102"/>
                  </a:lnTo>
                  <a:lnTo>
                    <a:pt x="43196" y="195138"/>
                  </a:lnTo>
                  <a:lnTo>
                    <a:pt x="66041" y="157901"/>
                  </a:lnTo>
                  <a:lnTo>
                    <a:pt x="93008" y="123739"/>
                  </a:lnTo>
                  <a:lnTo>
                    <a:pt x="123747" y="93002"/>
                  </a:lnTo>
                  <a:lnTo>
                    <a:pt x="157911" y="66037"/>
                  </a:lnTo>
                  <a:lnTo>
                    <a:pt x="195150" y="43193"/>
                  </a:lnTo>
                  <a:lnTo>
                    <a:pt x="235117" y="24819"/>
                  </a:lnTo>
                  <a:lnTo>
                    <a:pt x="277462" y="11263"/>
                  </a:lnTo>
                  <a:lnTo>
                    <a:pt x="321837" y="2873"/>
                  </a:lnTo>
                  <a:lnTo>
                    <a:pt x="367893" y="0"/>
                  </a:lnTo>
                  <a:lnTo>
                    <a:pt x="11681168" y="0"/>
                  </a:lnTo>
                  <a:lnTo>
                    <a:pt x="11727224" y="2873"/>
                  </a:lnTo>
                  <a:lnTo>
                    <a:pt x="11771599" y="11263"/>
                  </a:lnTo>
                  <a:lnTo>
                    <a:pt x="11813944" y="24819"/>
                  </a:lnTo>
                  <a:lnTo>
                    <a:pt x="11853910" y="43193"/>
                  </a:lnTo>
                  <a:lnTo>
                    <a:pt x="11891150" y="66037"/>
                  </a:lnTo>
                  <a:lnTo>
                    <a:pt x="11925313" y="93002"/>
                  </a:lnTo>
                  <a:lnTo>
                    <a:pt x="11956053" y="123739"/>
                  </a:lnTo>
                  <a:lnTo>
                    <a:pt x="11983019" y="157901"/>
                  </a:lnTo>
                  <a:lnTo>
                    <a:pt x="12005865" y="195138"/>
                  </a:lnTo>
                  <a:lnTo>
                    <a:pt x="12024240" y="235102"/>
                  </a:lnTo>
                  <a:lnTo>
                    <a:pt x="12037797" y="277445"/>
                  </a:lnTo>
                  <a:lnTo>
                    <a:pt x="12046187" y="321817"/>
                  </a:lnTo>
                  <a:lnTo>
                    <a:pt x="12049061" y="367870"/>
                  </a:lnTo>
                  <a:lnTo>
                    <a:pt x="12049061" y="8614202"/>
                  </a:lnTo>
                  <a:lnTo>
                    <a:pt x="12046187" y="8660256"/>
                  </a:lnTo>
                  <a:lnTo>
                    <a:pt x="12037797" y="8704628"/>
                  </a:lnTo>
                  <a:lnTo>
                    <a:pt x="12024240" y="8746970"/>
                  </a:lnTo>
                  <a:lnTo>
                    <a:pt x="12005865" y="8786934"/>
                  </a:lnTo>
                  <a:lnTo>
                    <a:pt x="11983019" y="8824171"/>
                  </a:lnTo>
                  <a:lnTo>
                    <a:pt x="11956053" y="8858333"/>
                  </a:lnTo>
                  <a:lnTo>
                    <a:pt x="11925313" y="8889071"/>
                  </a:lnTo>
                  <a:lnTo>
                    <a:pt x="11891150" y="8916036"/>
                  </a:lnTo>
                  <a:lnTo>
                    <a:pt x="11853910" y="8938880"/>
                  </a:lnTo>
                  <a:lnTo>
                    <a:pt x="11813944" y="8957254"/>
                  </a:lnTo>
                  <a:lnTo>
                    <a:pt x="11771599" y="8970810"/>
                  </a:lnTo>
                  <a:lnTo>
                    <a:pt x="11727224" y="8979199"/>
                  </a:lnTo>
                  <a:lnTo>
                    <a:pt x="11681168" y="8982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9901" y="1026766"/>
              <a:ext cx="219074" cy="2190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9770" y="1026766"/>
              <a:ext cx="219074" cy="2190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9640" y="1026766"/>
              <a:ext cx="219074" cy="2190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6512" y="1606331"/>
              <a:ext cx="12040235" cy="0"/>
            </a:xfrm>
            <a:custGeom>
              <a:avLst/>
              <a:gdLst/>
              <a:ahLst/>
              <a:cxnLst/>
              <a:rect l="l" t="t" r="r" b="b"/>
              <a:pathLst>
                <a:path w="12040235">
                  <a:moveTo>
                    <a:pt x="0" y="0"/>
                  </a:moveTo>
                  <a:lnTo>
                    <a:pt x="1203965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42051" y="2393795"/>
            <a:ext cx="10789760" cy="50949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130"/>
              </a:spcBef>
            </a:pPr>
            <a:r>
              <a:rPr lang="ru-RU" sz="4400" b="1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Создавая </a:t>
            </a:r>
            <a:r>
              <a:rPr lang="ru-RU" sz="44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свой </a:t>
            </a:r>
            <a:r>
              <a:rPr lang="ru-RU" sz="4400" b="1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профиль в</a:t>
            </a:r>
            <a:r>
              <a:rPr lang="ru-RU" sz="44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 социальных сетях, нужно максимально </a:t>
            </a:r>
            <a:r>
              <a:rPr lang="ru-RU" sz="4400" b="1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4400" b="1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44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избегать </a:t>
            </a:r>
            <a:r>
              <a:rPr lang="ru-RU" sz="4400" b="1" spc="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привязки к </a:t>
            </a:r>
            <a:r>
              <a:rPr lang="ru-RU" sz="44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44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44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«</a:t>
            </a:r>
            <a:r>
              <a:rPr lang="ru-RU" sz="4400" b="1" spc="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физическому» миру.</a:t>
            </a:r>
            <a:endParaRPr sz="1600" b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522933" y="1198158"/>
            <a:ext cx="4109058" cy="9088841"/>
          </a:xfrm>
          <a:prstGeom prst="rect">
            <a:avLst/>
          </a:prstGeom>
        </p:spPr>
      </p:pic>
      <p:sp>
        <p:nvSpPr>
          <p:cNvPr id="11" name="object 9"/>
          <p:cNvSpPr txBox="1">
            <a:spLocks/>
          </p:cNvSpPr>
          <p:nvPr/>
        </p:nvSpPr>
        <p:spPr>
          <a:xfrm>
            <a:off x="1529912" y="1393968"/>
            <a:ext cx="11489086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8750" b="0" i="0">
                <a:solidFill>
                  <a:srgbClr val="171717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ru-RU" sz="3600" b="1" kern="0" cap="all" dirty="0" smtClean="0"/>
              <a:t>     </a:t>
            </a:r>
            <a:r>
              <a:rPr lang="ru-RU" sz="3600" b="1" kern="0" cap="all" spc="3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Правило 2</a:t>
            </a:r>
            <a:r>
              <a:rPr lang="ru-RU" sz="36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«БУДЬТЕ АНОНИМНЫ !»</a:t>
            </a:r>
            <a:endParaRPr lang="ru-RU" sz="2000" kern="0" spc="3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1075180" y="95024"/>
            <a:ext cx="909464" cy="50405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5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5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75625" y="-1"/>
            <a:ext cx="2312375" cy="774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55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90232" y="605794"/>
            <a:ext cx="17398424" cy="9635042"/>
            <a:chOff x="609600" y="652462"/>
            <a:chExt cx="17398424" cy="9635042"/>
          </a:xfrm>
        </p:grpSpPr>
        <p:sp>
          <p:nvSpPr>
            <p:cNvPr id="4" name="object 4"/>
            <p:cNvSpPr/>
            <p:nvPr/>
          </p:nvSpPr>
          <p:spPr>
            <a:xfrm>
              <a:off x="609600" y="652462"/>
              <a:ext cx="15506700" cy="9139238"/>
            </a:xfrm>
            <a:custGeom>
              <a:avLst/>
              <a:gdLst/>
              <a:ahLst/>
              <a:cxnLst/>
              <a:rect l="l" t="t" r="r" b="b"/>
              <a:pathLst>
                <a:path w="15506700" h="8982075">
                  <a:moveTo>
                    <a:pt x="15138867" y="8982073"/>
                  </a:moveTo>
                  <a:lnTo>
                    <a:pt x="367826" y="8982073"/>
                  </a:lnTo>
                  <a:lnTo>
                    <a:pt x="321778" y="8979199"/>
                  </a:lnTo>
                  <a:lnTo>
                    <a:pt x="277411" y="8970810"/>
                  </a:lnTo>
                  <a:lnTo>
                    <a:pt x="235074" y="8957254"/>
                  </a:lnTo>
                  <a:lnTo>
                    <a:pt x="195115" y="8938880"/>
                  </a:lnTo>
                  <a:lnTo>
                    <a:pt x="157882" y="8916036"/>
                  </a:lnTo>
                  <a:lnTo>
                    <a:pt x="123725" y="8889071"/>
                  </a:lnTo>
                  <a:lnTo>
                    <a:pt x="92991" y="8858333"/>
                  </a:lnTo>
                  <a:lnTo>
                    <a:pt x="66029" y="8824171"/>
                  </a:lnTo>
                  <a:lnTo>
                    <a:pt x="43188" y="8786934"/>
                  </a:lnTo>
                  <a:lnTo>
                    <a:pt x="24816" y="8746970"/>
                  </a:lnTo>
                  <a:lnTo>
                    <a:pt x="11261" y="8704628"/>
                  </a:lnTo>
                  <a:lnTo>
                    <a:pt x="2873" y="8660256"/>
                  </a:lnTo>
                  <a:lnTo>
                    <a:pt x="0" y="8614202"/>
                  </a:lnTo>
                  <a:lnTo>
                    <a:pt x="0" y="367870"/>
                  </a:lnTo>
                  <a:lnTo>
                    <a:pt x="2873" y="321817"/>
                  </a:lnTo>
                  <a:lnTo>
                    <a:pt x="11261" y="277445"/>
                  </a:lnTo>
                  <a:lnTo>
                    <a:pt x="24816" y="235102"/>
                  </a:lnTo>
                  <a:lnTo>
                    <a:pt x="43188" y="195138"/>
                  </a:lnTo>
                  <a:lnTo>
                    <a:pt x="66029" y="157901"/>
                  </a:lnTo>
                  <a:lnTo>
                    <a:pt x="92991" y="123739"/>
                  </a:lnTo>
                  <a:lnTo>
                    <a:pt x="123725" y="93002"/>
                  </a:lnTo>
                  <a:lnTo>
                    <a:pt x="157882" y="66037"/>
                  </a:lnTo>
                  <a:lnTo>
                    <a:pt x="195115" y="43193"/>
                  </a:lnTo>
                  <a:lnTo>
                    <a:pt x="235074" y="24819"/>
                  </a:lnTo>
                  <a:lnTo>
                    <a:pt x="277411" y="11263"/>
                  </a:lnTo>
                  <a:lnTo>
                    <a:pt x="321778" y="2873"/>
                  </a:lnTo>
                  <a:lnTo>
                    <a:pt x="367826" y="0"/>
                  </a:lnTo>
                  <a:lnTo>
                    <a:pt x="15138867" y="0"/>
                  </a:lnTo>
                  <a:lnTo>
                    <a:pt x="15184915" y="2873"/>
                  </a:lnTo>
                  <a:lnTo>
                    <a:pt x="15229282" y="11263"/>
                  </a:lnTo>
                  <a:lnTo>
                    <a:pt x="15271619" y="24819"/>
                  </a:lnTo>
                  <a:lnTo>
                    <a:pt x="15311578" y="43193"/>
                  </a:lnTo>
                  <a:lnTo>
                    <a:pt x="15348811" y="66037"/>
                  </a:lnTo>
                  <a:lnTo>
                    <a:pt x="15382968" y="93002"/>
                  </a:lnTo>
                  <a:lnTo>
                    <a:pt x="15413702" y="123739"/>
                  </a:lnTo>
                  <a:lnTo>
                    <a:pt x="15440664" y="157901"/>
                  </a:lnTo>
                  <a:lnTo>
                    <a:pt x="15463505" y="195138"/>
                  </a:lnTo>
                  <a:lnTo>
                    <a:pt x="15481877" y="235102"/>
                  </a:lnTo>
                  <a:lnTo>
                    <a:pt x="15495432" y="277445"/>
                  </a:lnTo>
                  <a:lnTo>
                    <a:pt x="15503820" y="321817"/>
                  </a:lnTo>
                  <a:lnTo>
                    <a:pt x="15506693" y="367870"/>
                  </a:lnTo>
                  <a:lnTo>
                    <a:pt x="15506693" y="8614202"/>
                  </a:lnTo>
                  <a:lnTo>
                    <a:pt x="15503820" y="8660256"/>
                  </a:lnTo>
                  <a:lnTo>
                    <a:pt x="15495432" y="8704628"/>
                  </a:lnTo>
                  <a:lnTo>
                    <a:pt x="15481877" y="8746970"/>
                  </a:lnTo>
                  <a:lnTo>
                    <a:pt x="15463505" y="8786934"/>
                  </a:lnTo>
                  <a:lnTo>
                    <a:pt x="15440664" y="8824171"/>
                  </a:lnTo>
                  <a:lnTo>
                    <a:pt x="15413702" y="8858333"/>
                  </a:lnTo>
                  <a:lnTo>
                    <a:pt x="15382968" y="8889071"/>
                  </a:lnTo>
                  <a:lnTo>
                    <a:pt x="15348811" y="8916036"/>
                  </a:lnTo>
                  <a:lnTo>
                    <a:pt x="15311578" y="8938880"/>
                  </a:lnTo>
                  <a:lnTo>
                    <a:pt x="15271619" y="8957254"/>
                  </a:lnTo>
                  <a:lnTo>
                    <a:pt x="15229282" y="8970810"/>
                  </a:lnTo>
                  <a:lnTo>
                    <a:pt x="15184915" y="8979199"/>
                  </a:lnTo>
                  <a:lnTo>
                    <a:pt x="15138867" y="8982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106367" y="8138664"/>
              <a:ext cx="2749550" cy="2148840"/>
            </a:xfrm>
            <a:custGeom>
              <a:avLst/>
              <a:gdLst/>
              <a:ahLst/>
              <a:cxnLst/>
              <a:rect l="l" t="t" r="r" b="b"/>
              <a:pathLst>
                <a:path w="2749550" h="2148840">
                  <a:moveTo>
                    <a:pt x="0" y="2148335"/>
                  </a:moveTo>
                  <a:lnTo>
                    <a:pt x="2749003" y="2148335"/>
                  </a:lnTo>
                  <a:lnTo>
                    <a:pt x="2438380" y="0"/>
                  </a:lnTo>
                  <a:lnTo>
                    <a:pt x="209167" y="0"/>
                  </a:lnTo>
                  <a:lnTo>
                    <a:pt x="204220" y="51629"/>
                  </a:lnTo>
                  <a:lnTo>
                    <a:pt x="199228" y="103304"/>
                  </a:lnTo>
                  <a:lnTo>
                    <a:pt x="194198" y="155017"/>
                  </a:lnTo>
                  <a:lnTo>
                    <a:pt x="184048" y="258533"/>
                  </a:lnTo>
                  <a:lnTo>
                    <a:pt x="153342" y="569336"/>
                  </a:lnTo>
                  <a:lnTo>
                    <a:pt x="143192" y="672852"/>
                  </a:lnTo>
                  <a:lnTo>
                    <a:pt x="138162" y="724565"/>
                  </a:lnTo>
                  <a:lnTo>
                    <a:pt x="133170" y="776240"/>
                  </a:lnTo>
                  <a:lnTo>
                    <a:pt x="128224" y="827870"/>
                  </a:lnTo>
                  <a:lnTo>
                    <a:pt x="123686" y="876856"/>
                  </a:lnTo>
                  <a:lnTo>
                    <a:pt x="118906" y="925599"/>
                  </a:lnTo>
                  <a:lnTo>
                    <a:pt x="114001" y="974251"/>
                  </a:lnTo>
                  <a:lnTo>
                    <a:pt x="0" y="2148335"/>
                  </a:lnTo>
                  <a:close/>
                </a:path>
                <a:path w="2749550" h="2148840">
                  <a:moveTo>
                    <a:pt x="99784" y="1120573"/>
                  </a:moveTo>
                  <a:lnTo>
                    <a:pt x="114001" y="974251"/>
                  </a:lnTo>
                  <a:lnTo>
                    <a:pt x="109102" y="1022843"/>
                  </a:lnTo>
                  <a:lnTo>
                    <a:pt x="104322" y="1071587"/>
                  </a:lnTo>
                  <a:lnTo>
                    <a:pt x="99784" y="1120573"/>
                  </a:lnTo>
                  <a:close/>
                </a:path>
              </a:pathLst>
            </a:custGeom>
            <a:solidFill>
              <a:srgbClr val="FF8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32345" y="2916655"/>
              <a:ext cx="2975679" cy="6419035"/>
            </a:xfrm>
            <a:prstGeom prst="rect">
              <a:avLst/>
            </a:prstGeom>
          </p:spPr>
        </p:pic>
      </p:grpSp>
      <p:sp>
        <p:nvSpPr>
          <p:cNvPr id="11" name="object 19"/>
          <p:cNvSpPr/>
          <p:nvPr/>
        </p:nvSpPr>
        <p:spPr>
          <a:xfrm>
            <a:off x="4611636" y="2046409"/>
            <a:ext cx="10393984" cy="7554420"/>
          </a:xfrm>
          <a:custGeom>
            <a:avLst/>
            <a:gdLst/>
            <a:ahLst/>
            <a:cxnLst/>
            <a:rect l="l" t="t" r="r" b="b"/>
            <a:pathLst>
              <a:path w="5853430" h="1666875">
                <a:moveTo>
                  <a:pt x="5663484" y="1666874"/>
                </a:moveTo>
                <a:lnTo>
                  <a:pt x="189916" y="1666874"/>
                </a:lnTo>
                <a:lnTo>
                  <a:pt x="139512" y="1660065"/>
                </a:lnTo>
                <a:lnTo>
                  <a:pt x="94168" y="1640859"/>
                </a:lnTo>
                <a:lnTo>
                  <a:pt x="55715" y="1611088"/>
                </a:lnTo>
                <a:lnTo>
                  <a:pt x="25982" y="1572586"/>
                </a:lnTo>
                <a:lnTo>
                  <a:pt x="6800" y="1527185"/>
                </a:lnTo>
                <a:lnTo>
                  <a:pt x="0" y="1476717"/>
                </a:lnTo>
                <a:lnTo>
                  <a:pt x="0" y="190157"/>
                </a:lnTo>
                <a:lnTo>
                  <a:pt x="6800" y="139689"/>
                </a:lnTo>
                <a:lnTo>
                  <a:pt x="25982" y="94288"/>
                </a:lnTo>
                <a:lnTo>
                  <a:pt x="55715" y="55786"/>
                </a:lnTo>
                <a:lnTo>
                  <a:pt x="94168" y="26015"/>
                </a:lnTo>
                <a:lnTo>
                  <a:pt x="139512" y="6809"/>
                </a:lnTo>
                <a:lnTo>
                  <a:pt x="189916" y="0"/>
                </a:lnTo>
                <a:lnTo>
                  <a:pt x="5663484" y="0"/>
                </a:lnTo>
                <a:lnTo>
                  <a:pt x="5713888" y="6809"/>
                </a:lnTo>
                <a:lnTo>
                  <a:pt x="5759232" y="26015"/>
                </a:lnTo>
                <a:lnTo>
                  <a:pt x="5797686" y="55786"/>
                </a:lnTo>
                <a:lnTo>
                  <a:pt x="5827418" y="94288"/>
                </a:lnTo>
                <a:lnTo>
                  <a:pt x="5846600" y="139689"/>
                </a:lnTo>
                <a:lnTo>
                  <a:pt x="5853401" y="190157"/>
                </a:lnTo>
                <a:lnTo>
                  <a:pt x="5853401" y="1476717"/>
                </a:lnTo>
                <a:lnTo>
                  <a:pt x="5846600" y="1527185"/>
                </a:lnTo>
                <a:lnTo>
                  <a:pt x="5827418" y="1572586"/>
                </a:lnTo>
                <a:lnTo>
                  <a:pt x="5797686" y="1611088"/>
                </a:lnTo>
                <a:lnTo>
                  <a:pt x="5759232" y="1640859"/>
                </a:lnTo>
                <a:lnTo>
                  <a:pt x="5713888" y="1660065"/>
                </a:lnTo>
                <a:lnTo>
                  <a:pt x="5663484" y="1666874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Прямоугольник 16"/>
          <p:cNvSpPr/>
          <p:nvPr/>
        </p:nvSpPr>
        <p:spPr>
          <a:xfrm>
            <a:off x="4349785" y="2012494"/>
            <a:ext cx="10685763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>
                <a:solidFill>
                  <a:srgbClr val="FF81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Есть несколько главных опасностей, с которыми можно столкнуться в интернете. </a:t>
            </a:r>
            <a:endParaRPr lang="ru-RU" sz="4000" b="1" dirty="0" smtClean="0">
              <a:solidFill>
                <a:srgbClr val="FF81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большому счету они мало отличаются от тех, что угрожают нам в реальной жизни. </a:t>
            </a:r>
            <a:endParaRPr 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Злоумышленники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здесь просто используют другие средства.</a:t>
            </a:r>
          </a:p>
        </p:txBody>
      </p:sp>
      <p:sp>
        <p:nvSpPr>
          <p:cNvPr id="16" name="object 9"/>
          <p:cNvSpPr txBox="1">
            <a:spLocks/>
          </p:cNvSpPr>
          <p:nvPr/>
        </p:nvSpPr>
        <p:spPr>
          <a:xfrm>
            <a:off x="838200" y="831060"/>
            <a:ext cx="16611600" cy="1134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8750" b="0" i="0">
                <a:solidFill>
                  <a:srgbClr val="171717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ru-RU" sz="3600" b="1" kern="0" cap="all" dirty="0" smtClean="0"/>
              <a:t> </a:t>
            </a:r>
            <a:r>
              <a:rPr lang="ru-RU" sz="3600" b="1" kern="0" cap="all" spc="3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Правило 3</a:t>
            </a:r>
            <a:r>
              <a:rPr lang="ru-RU" sz="36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12700">
              <a:spcBef>
                <a:spcPts val="105"/>
              </a:spcBef>
            </a:pPr>
            <a:r>
              <a:rPr lang="ru-RU" sz="36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«Не разговаривайте с незнакомцами»</a:t>
            </a:r>
            <a:endParaRPr lang="ru-RU" sz="2000" kern="0" spc="3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2" descr="O:\Public\Уроки безопасного интернета\Уроки _посл.версия _ 15.11.2013\девочка за компо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3162300"/>
            <a:ext cx="3686903" cy="25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O:\Public\Уроки безопасного интернета\Уроки _посл.версия _ 15.11.2013\Image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36" y="6962806"/>
            <a:ext cx="3663121" cy="2782225"/>
          </a:xfrm>
          <a:prstGeom prst="rect">
            <a:avLst/>
          </a:prstGeom>
          <a:ln w="25400" cap="flat" cmpd="sng" algn="ctr">
            <a:noFill/>
            <a:prstDash val="solid"/>
          </a:ln>
          <a:effectLst>
            <a:glow rad="139700">
              <a:srgbClr val="FF00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1066800" y="-84806"/>
            <a:ext cx="784606" cy="72428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4232" y="660660"/>
            <a:ext cx="2312375" cy="774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B6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51771" y="651748"/>
            <a:ext cx="7577829" cy="9067162"/>
            <a:chOff x="651772" y="651748"/>
            <a:chExt cx="7505700" cy="8982075"/>
          </a:xfrm>
        </p:grpSpPr>
        <p:sp>
          <p:nvSpPr>
            <p:cNvPr id="4" name="object 4"/>
            <p:cNvSpPr/>
            <p:nvPr/>
          </p:nvSpPr>
          <p:spPr>
            <a:xfrm>
              <a:off x="651772" y="651748"/>
              <a:ext cx="7505700" cy="8982075"/>
            </a:xfrm>
            <a:custGeom>
              <a:avLst/>
              <a:gdLst/>
              <a:ahLst/>
              <a:cxnLst/>
              <a:rect l="l" t="t" r="r" b="b"/>
              <a:pathLst>
                <a:path w="7505700" h="8982075">
                  <a:moveTo>
                    <a:pt x="7137956" y="8982073"/>
                  </a:moveTo>
                  <a:lnTo>
                    <a:pt x="367699" y="8982073"/>
                  </a:lnTo>
                  <a:lnTo>
                    <a:pt x="321667" y="8979199"/>
                  </a:lnTo>
                  <a:lnTo>
                    <a:pt x="277316" y="8970810"/>
                  </a:lnTo>
                  <a:lnTo>
                    <a:pt x="234993" y="8957254"/>
                  </a:lnTo>
                  <a:lnTo>
                    <a:pt x="195047" y="8938880"/>
                  </a:lnTo>
                  <a:lnTo>
                    <a:pt x="157828" y="8916036"/>
                  </a:lnTo>
                  <a:lnTo>
                    <a:pt x="123682" y="8889071"/>
                  </a:lnTo>
                  <a:lnTo>
                    <a:pt x="92959" y="8858333"/>
                  </a:lnTo>
                  <a:lnTo>
                    <a:pt x="66006" y="8824171"/>
                  </a:lnTo>
                  <a:lnTo>
                    <a:pt x="43173" y="8786934"/>
                  </a:lnTo>
                  <a:lnTo>
                    <a:pt x="24807" y="8746970"/>
                  </a:lnTo>
                  <a:lnTo>
                    <a:pt x="11257" y="8704628"/>
                  </a:lnTo>
                  <a:lnTo>
                    <a:pt x="2872" y="8660256"/>
                  </a:lnTo>
                  <a:lnTo>
                    <a:pt x="0" y="8614202"/>
                  </a:lnTo>
                  <a:lnTo>
                    <a:pt x="0" y="367870"/>
                  </a:lnTo>
                  <a:lnTo>
                    <a:pt x="2872" y="321817"/>
                  </a:lnTo>
                  <a:lnTo>
                    <a:pt x="11257" y="277445"/>
                  </a:lnTo>
                  <a:lnTo>
                    <a:pt x="24807" y="235102"/>
                  </a:lnTo>
                  <a:lnTo>
                    <a:pt x="43173" y="195138"/>
                  </a:lnTo>
                  <a:lnTo>
                    <a:pt x="66006" y="157901"/>
                  </a:lnTo>
                  <a:lnTo>
                    <a:pt x="92959" y="123739"/>
                  </a:lnTo>
                  <a:lnTo>
                    <a:pt x="123682" y="93002"/>
                  </a:lnTo>
                  <a:lnTo>
                    <a:pt x="157828" y="66037"/>
                  </a:lnTo>
                  <a:lnTo>
                    <a:pt x="195047" y="43193"/>
                  </a:lnTo>
                  <a:lnTo>
                    <a:pt x="234993" y="24819"/>
                  </a:lnTo>
                  <a:lnTo>
                    <a:pt x="277316" y="11263"/>
                  </a:lnTo>
                  <a:lnTo>
                    <a:pt x="321667" y="2873"/>
                  </a:lnTo>
                  <a:lnTo>
                    <a:pt x="367699" y="0"/>
                  </a:lnTo>
                  <a:lnTo>
                    <a:pt x="7137956" y="0"/>
                  </a:lnTo>
                  <a:lnTo>
                    <a:pt x="7183988" y="2873"/>
                  </a:lnTo>
                  <a:lnTo>
                    <a:pt x="7228340" y="11263"/>
                  </a:lnTo>
                  <a:lnTo>
                    <a:pt x="7270662" y="24819"/>
                  </a:lnTo>
                  <a:lnTo>
                    <a:pt x="7310608" y="43193"/>
                  </a:lnTo>
                  <a:lnTo>
                    <a:pt x="7347827" y="66037"/>
                  </a:lnTo>
                  <a:lnTo>
                    <a:pt x="7381973" y="93002"/>
                  </a:lnTo>
                  <a:lnTo>
                    <a:pt x="7412696" y="123739"/>
                  </a:lnTo>
                  <a:lnTo>
                    <a:pt x="7439649" y="157901"/>
                  </a:lnTo>
                  <a:lnTo>
                    <a:pt x="7462482" y="195138"/>
                  </a:lnTo>
                  <a:lnTo>
                    <a:pt x="7480848" y="235102"/>
                  </a:lnTo>
                  <a:lnTo>
                    <a:pt x="7494397" y="277445"/>
                  </a:lnTo>
                  <a:lnTo>
                    <a:pt x="7502783" y="321817"/>
                  </a:lnTo>
                  <a:lnTo>
                    <a:pt x="7505655" y="367870"/>
                  </a:lnTo>
                  <a:lnTo>
                    <a:pt x="7505655" y="8614202"/>
                  </a:lnTo>
                  <a:lnTo>
                    <a:pt x="7502783" y="8660256"/>
                  </a:lnTo>
                  <a:lnTo>
                    <a:pt x="7494397" y="8704628"/>
                  </a:lnTo>
                  <a:lnTo>
                    <a:pt x="7480848" y="8746970"/>
                  </a:lnTo>
                  <a:lnTo>
                    <a:pt x="7462482" y="8786934"/>
                  </a:lnTo>
                  <a:lnTo>
                    <a:pt x="7439649" y="8824171"/>
                  </a:lnTo>
                  <a:lnTo>
                    <a:pt x="7412696" y="8858333"/>
                  </a:lnTo>
                  <a:lnTo>
                    <a:pt x="7381973" y="8889071"/>
                  </a:lnTo>
                  <a:lnTo>
                    <a:pt x="7347827" y="8916036"/>
                  </a:lnTo>
                  <a:lnTo>
                    <a:pt x="7310608" y="8938880"/>
                  </a:lnTo>
                  <a:lnTo>
                    <a:pt x="7270662" y="8957254"/>
                  </a:lnTo>
                  <a:lnTo>
                    <a:pt x="7228340" y="8970810"/>
                  </a:lnTo>
                  <a:lnTo>
                    <a:pt x="7183988" y="8979199"/>
                  </a:lnTo>
                  <a:lnTo>
                    <a:pt x="7137956" y="8982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56509" y="1606331"/>
              <a:ext cx="7496809" cy="0"/>
            </a:xfrm>
            <a:custGeom>
              <a:avLst/>
              <a:gdLst/>
              <a:ahLst/>
              <a:cxnLst/>
              <a:rect l="l" t="t" r="r" b="b"/>
              <a:pathLst>
                <a:path w="7496809">
                  <a:moveTo>
                    <a:pt x="0" y="0"/>
                  </a:moveTo>
                  <a:lnTo>
                    <a:pt x="7496207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9901" y="1026765"/>
              <a:ext cx="219074" cy="2190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9770" y="1026765"/>
              <a:ext cx="219074" cy="2190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9640" y="1026765"/>
              <a:ext cx="219074" cy="219074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8539040" y="651748"/>
            <a:ext cx="9096375" cy="8982075"/>
          </a:xfrm>
          <a:custGeom>
            <a:avLst/>
            <a:gdLst/>
            <a:ahLst/>
            <a:cxnLst/>
            <a:rect l="l" t="t" r="r" b="b"/>
            <a:pathLst>
              <a:path w="9096375" h="8982075">
                <a:moveTo>
                  <a:pt x="8728479" y="8982069"/>
                </a:moveTo>
                <a:lnTo>
                  <a:pt x="367895" y="8982069"/>
                </a:lnTo>
                <a:lnTo>
                  <a:pt x="321838" y="8979196"/>
                </a:lnTo>
                <a:lnTo>
                  <a:pt x="277463" y="8970806"/>
                </a:lnTo>
                <a:lnTo>
                  <a:pt x="235118" y="8957250"/>
                </a:lnTo>
                <a:lnTo>
                  <a:pt x="195151" y="8938876"/>
                </a:lnTo>
                <a:lnTo>
                  <a:pt x="157912" y="8916032"/>
                </a:lnTo>
                <a:lnTo>
                  <a:pt x="123748" y="8889067"/>
                </a:lnTo>
                <a:lnTo>
                  <a:pt x="93008" y="8858329"/>
                </a:lnTo>
                <a:lnTo>
                  <a:pt x="66041" y="8824168"/>
                </a:lnTo>
                <a:lnTo>
                  <a:pt x="43196" y="8786931"/>
                </a:lnTo>
                <a:lnTo>
                  <a:pt x="24820" y="8746967"/>
                </a:lnTo>
                <a:lnTo>
                  <a:pt x="11263" y="8704624"/>
                </a:lnTo>
                <a:lnTo>
                  <a:pt x="2874" y="8660252"/>
                </a:lnTo>
                <a:lnTo>
                  <a:pt x="0" y="8614199"/>
                </a:lnTo>
                <a:lnTo>
                  <a:pt x="0" y="367870"/>
                </a:lnTo>
                <a:lnTo>
                  <a:pt x="2874" y="321817"/>
                </a:lnTo>
                <a:lnTo>
                  <a:pt x="11263" y="277445"/>
                </a:lnTo>
                <a:lnTo>
                  <a:pt x="24820" y="235102"/>
                </a:lnTo>
                <a:lnTo>
                  <a:pt x="43196" y="195138"/>
                </a:lnTo>
                <a:lnTo>
                  <a:pt x="66041" y="157901"/>
                </a:lnTo>
                <a:lnTo>
                  <a:pt x="93008" y="123739"/>
                </a:lnTo>
                <a:lnTo>
                  <a:pt x="123748" y="93002"/>
                </a:lnTo>
                <a:lnTo>
                  <a:pt x="157912" y="66037"/>
                </a:lnTo>
                <a:lnTo>
                  <a:pt x="195151" y="43193"/>
                </a:lnTo>
                <a:lnTo>
                  <a:pt x="235118" y="24819"/>
                </a:lnTo>
                <a:lnTo>
                  <a:pt x="277463" y="11263"/>
                </a:lnTo>
                <a:lnTo>
                  <a:pt x="321838" y="2873"/>
                </a:lnTo>
                <a:lnTo>
                  <a:pt x="367895" y="0"/>
                </a:lnTo>
                <a:lnTo>
                  <a:pt x="8728479" y="0"/>
                </a:lnTo>
                <a:lnTo>
                  <a:pt x="8774536" y="2873"/>
                </a:lnTo>
                <a:lnTo>
                  <a:pt x="8818911" y="11263"/>
                </a:lnTo>
                <a:lnTo>
                  <a:pt x="8861256" y="24819"/>
                </a:lnTo>
                <a:lnTo>
                  <a:pt x="8901223" y="43193"/>
                </a:lnTo>
                <a:lnTo>
                  <a:pt x="8938462" y="66037"/>
                </a:lnTo>
                <a:lnTo>
                  <a:pt x="8972626" y="93002"/>
                </a:lnTo>
                <a:lnTo>
                  <a:pt x="9003366" y="123739"/>
                </a:lnTo>
                <a:lnTo>
                  <a:pt x="9030333" y="157901"/>
                </a:lnTo>
                <a:lnTo>
                  <a:pt x="9053178" y="195138"/>
                </a:lnTo>
                <a:lnTo>
                  <a:pt x="9071554" y="235102"/>
                </a:lnTo>
                <a:lnTo>
                  <a:pt x="9085111" y="277445"/>
                </a:lnTo>
                <a:lnTo>
                  <a:pt x="9093500" y="321817"/>
                </a:lnTo>
                <a:lnTo>
                  <a:pt x="9096374" y="367870"/>
                </a:lnTo>
                <a:lnTo>
                  <a:pt x="9096374" y="8614199"/>
                </a:lnTo>
                <a:lnTo>
                  <a:pt x="9093500" y="8660252"/>
                </a:lnTo>
                <a:lnTo>
                  <a:pt x="9085111" y="8704624"/>
                </a:lnTo>
                <a:lnTo>
                  <a:pt x="9071554" y="8746967"/>
                </a:lnTo>
                <a:lnTo>
                  <a:pt x="9053178" y="8786931"/>
                </a:lnTo>
                <a:lnTo>
                  <a:pt x="9030333" y="8824168"/>
                </a:lnTo>
                <a:lnTo>
                  <a:pt x="9003366" y="8858329"/>
                </a:lnTo>
                <a:lnTo>
                  <a:pt x="8972626" y="8889067"/>
                </a:lnTo>
                <a:lnTo>
                  <a:pt x="8938462" y="8916032"/>
                </a:lnTo>
                <a:lnTo>
                  <a:pt x="8901223" y="8938876"/>
                </a:lnTo>
                <a:lnTo>
                  <a:pt x="8861256" y="8957250"/>
                </a:lnTo>
                <a:lnTo>
                  <a:pt x="8818911" y="8970806"/>
                </a:lnTo>
                <a:lnTo>
                  <a:pt x="8774536" y="8979196"/>
                </a:lnTo>
                <a:lnTo>
                  <a:pt x="8728479" y="89820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367016" y="5282517"/>
            <a:ext cx="4079875" cy="4197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550" b="1" spc="200" dirty="0">
                <a:solidFill>
                  <a:srgbClr val="FFFFFF"/>
                </a:solidFill>
                <a:latin typeface="Roboto Bk"/>
                <a:cs typeface="Roboto Bk"/>
              </a:rPr>
              <a:t>Сер  </a:t>
            </a:r>
            <a:r>
              <a:rPr sz="2550" b="1" spc="515" dirty="0">
                <a:solidFill>
                  <a:srgbClr val="FFFFFF"/>
                </a:solidFill>
                <a:latin typeface="Roboto Bk"/>
                <a:cs typeface="Roboto Bk"/>
              </a:rPr>
              <a:t> </a:t>
            </a:r>
            <a:r>
              <a:rPr sz="2550" b="1" spc="-195" dirty="0">
                <a:solidFill>
                  <a:srgbClr val="FFFFFF"/>
                </a:solidFill>
                <a:latin typeface="Roboto Bk"/>
                <a:cs typeface="Roboto Bk"/>
              </a:rPr>
              <a:t>ф</a:t>
            </a:r>
            <a:r>
              <a:rPr sz="2550" b="1" spc="360" dirty="0">
                <a:solidFill>
                  <a:srgbClr val="FFFFFF"/>
                </a:solidFill>
                <a:latin typeface="Roboto Bk"/>
                <a:cs typeface="Roboto Bk"/>
              </a:rPr>
              <a:t>  </a:t>
            </a:r>
            <a:r>
              <a:rPr sz="2550" b="1" spc="365" dirty="0">
                <a:solidFill>
                  <a:srgbClr val="FFFFFF"/>
                </a:solidFill>
                <a:latin typeface="Roboto Bk"/>
                <a:cs typeface="Roboto Bk"/>
              </a:rPr>
              <a:t> </a:t>
            </a:r>
            <a:r>
              <a:rPr sz="2550" b="1" spc="90" dirty="0">
                <a:solidFill>
                  <a:srgbClr val="FFFFFF"/>
                </a:solidFill>
                <a:latin typeface="Roboto Bk"/>
                <a:cs typeface="Roboto Bk"/>
              </a:rPr>
              <a:t>а </a:t>
            </a:r>
            <a:r>
              <a:rPr sz="2550" b="1" spc="550" dirty="0">
                <a:solidFill>
                  <a:srgbClr val="FFFFFF"/>
                </a:solidFill>
                <a:latin typeface="Roboto Bk"/>
                <a:cs typeface="Roboto Bk"/>
              </a:rPr>
              <a:t> </a:t>
            </a:r>
            <a:r>
              <a:rPr sz="2550" b="1" spc="140" dirty="0">
                <a:solidFill>
                  <a:srgbClr val="FFFFFF"/>
                </a:solidFill>
                <a:latin typeface="Roboto Bk"/>
                <a:cs typeface="Roboto Bk"/>
              </a:rPr>
              <a:t>на</a:t>
            </a:r>
            <a:r>
              <a:rPr sz="2550" b="1" spc="55" dirty="0">
                <a:solidFill>
                  <a:srgbClr val="FFFFFF"/>
                </a:solidFill>
                <a:latin typeface="Roboto Bk"/>
                <a:cs typeface="Roboto Bk"/>
              </a:rPr>
              <a:t> </a:t>
            </a:r>
            <a:r>
              <a:rPr sz="2550" b="1" spc="140" dirty="0">
                <a:solidFill>
                  <a:srgbClr val="FFFFFF"/>
                </a:solidFill>
                <a:latin typeface="Roboto Bk"/>
                <a:cs typeface="Roboto Bk"/>
              </a:rPr>
              <a:t>1000</a:t>
            </a:r>
            <a:r>
              <a:rPr sz="2550" b="1" spc="135" dirty="0">
                <a:solidFill>
                  <a:srgbClr val="FFFFFF"/>
                </a:solidFill>
                <a:latin typeface="Roboto Bk"/>
                <a:cs typeface="Roboto Bk"/>
              </a:rPr>
              <a:t> </a:t>
            </a:r>
            <a:r>
              <a:rPr sz="2550" b="1" spc="130" dirty="0">
                <a:solidFill>
                  <a:srgbClr val="FFFFFF"/>
                </a:solidFill>
                <a:latin typeface="Roboto Bk"/>
                <a:cs typeface="Roboto Bk"/>
              </a:rPr>
              <a:t>руб</a:t>
            </a:r>
            <a:endParaRPr sz="2550" dirty="0">
              <a:latin typeface="Roboto Bk"/>
              <a:cs typeface="Roboto Bk"/>
            </a:endParaRPr>
          </a:p>
        </p:txBody>
      </p:sp>
      <p:sp>
        <p:nvSpPr>
          <p:cNvPr id="16" name="object 9"/>
          <p:cNvSpPr txBox="1">
            <a:spLocks/>
          </p:cNvSpPr>
          <p:nvPr/>
        </p:nvSpPr>
        <p:spPr>
          <a:xfrm>
            <a:off x="838200" y="651748"/>
            <a:ext cx="7048255" cy="23346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8750" b="0" i="0">
                <a:solidFill>
                  <a:srgbClr val="171717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600" b="1" kern="0" cap="all" dirty="0" smtClean="0"/>
              <a:t> </a:t>
            </a:r>
            <a:r>
              <a:rPr lang="ru-RU" sz="3200" b="1" kern="0" cap="all" spc="3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Правило 4</a:t>
            </a: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«Распознайте злоумышленника»</a:t>
            </a:r>
            <a:endParaRPr lang="ru-RU" sz="1800" kern="0" spc="3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962338" y="3521541"/>
            <a:ext cx="6799977" cy="507831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 что надо обратить внимание прежде, чем вступить в диалог? </a:t>
            </a:r>
            <a:r>
              <a:rPr lang="ru-RU" sz="4400" b="1" dirty="0" smtClean="0">
                <a:solidFill>
                  <a:srgbClr val="5B6E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5B6E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сигнализирует об опасности?</a:t>
            </a:r>
            <a:endParaRPr lang="ru-RU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1346" t="-1" r="2445" b="-330"/>
          <a:stretch/>
        </p:blipFill>
        <p:spPr>
          <a:xfrm>
            <a:off x="8483153" y="651748"/>
            <a:ext cx="9203811" cy="9067162"/>
          </a:xfrm>
          <a:prstGeom prst="rect">
            <a:avLst/>
          </a:prstGeom>
        </p:spPr>
      </p:pic>
      <p:sp>
        <p:nvSpPr>
          <p:cNvPr id="15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1109404" y="-57115"/>
            <a:ext cx="655682" cy="61480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5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5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3017" y="766417"/>
            <a:ext cx="1874049" cy="627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51589"/>
            <a:ext cx="17312979" cy="9635411"/>
            <a:chOff x="365599" y="651748"/>
            <a:chExt cx="17312979" cy="9635411"/>
          </a:xfrm>
        </p:grpSpPr>
        <p:sp>
          <p:nvSpPr>
            <p:cNvPr id="3" name="object 3"/>
            <p:cNvSpPr/>
            <p:nvPr/>
          </p:nvSpPr>
          <p:spPr>
            <a:xfrm>
              <a:off x="2171878" y="651748"/>
              <a:ext cx="15506700" cy="8982075"/>
            </a:xfrm>
            <a:custGeom>
              <a:avLst/>
              <a:gdLst/>
              <a:ahLst/>
              <a:cxnLst/>
              <a:rect l="l" t="t" r="r" b="b"/>
              <a:pathLst>
                <a:path w="15506700" h="8982075">
                  <a:moveTo>
                    <a:pt x="15138867" y="8982073"/>
                  </a:moveTo>
                  <a:lnTo>
                    <a:pt x="367826" y="8982073"/>
                  </a:lnTo>
                  <a:lnTo>
                    <a:pt x="321778" y="8979199"/>
                  </a:lnTo>
                  <a:lnTo>
                    <a:pt x="277411" y="8970810"/>
                  </a:lnTo>
                  <a:lnTo>
                    <a:pt x="235074" y="8957254"/>
                  </a:lnTo>
                  <a:lnTo>
                    <a:pt x="195115" y="8938880"/>
                  </a:lnTo>
                  <a:lnTo>
                    <a:pt x="157882" y="8916036"/>
                  </a:lnTo>
                  <a:lnTo>
                    <a:pt x="123725" y="8889071"/>
                  </a:lnTo>
                  <a:lnTo>
                    <a:pt x="92991" y="8858333"/>
                  </a:lnTo>
                  <a:lnTo>
                    <a:pt x="66029" y="8824171"/>
                  </a:lnTo>
                  <a:lnTo>
                    <a:pt x="43188" y="8786934"/>
                  </a:lnTo>
                  <a:lnTo>
                    <a:pt x="24816" y="8746970"/>
                  </a:lnTo>
                  <a:lnTo>
                    <a:pt x="11261" y="8704628"/>
                  </a:lnTo>
                  <a:lnTo>
                    <a:pt x="2873" y="8660256"/>
                  </a:lnTo>
                  <a:lnTo>
                    <a:pt x="0" y="8614202"/>
                  </a:lnTo>
                  <a:lnTo>
                    <a:pt x="0" y="367870"/>
                  </a:lnTo>
                  <a:lnTo>
                    <a:pt x="2873" y="321817"/>
                  </a:lnTo>
                  <a:lnTo>
                    <a:pt x="11261" y="277445"/>
                  </a:lnTo>
                  <a:lnTo>
                    <a:pt x="24816" y="235102"/>
                  </a:lnTo>
                  <a:lnTo>
                    <a:pt x="43188" y="195138"/>
                  </a:lnTo>
                  <a:lnTo>
                    <a:pt x="66029" y="157901"/>
                  </a:lnTo>
                  <a:lnTo>
                    <a:pt x="92991" y="123739"/>
                  </a:lnTo>
                  <a:lnTo>
                    <a:pt x="123725" y="93002"/>
                  </a:lnTo>
                  <a:lnTo>
                    <a:pt x="157882" y="66037"/>
                  </a:lnTo>
                  <a:lnTo>
                    <a:pt x="195115" y="43193"/>
                  </a:lnTo>
                  <a:lnTo>
                    <a:pt x="235074" y="24819"/>
                  </a:lnTo>
                  <a:lnTo>
                    <a:pt x="277411" y="11263"/>
                  </a:lnTo>
                  <a:lnTo>
                    <a:pt x="321778" y="2873"/>
                  </a:lnTo>
                  <a:lnTo>
                    <a:pt x="367826" y="0"/>
                  </a:lnTo>
                  <a:lnTo>
                    <a:pt x="15138867" y="0"/>
                  </a:lnTo>
                  <a:lnTo>
                    <a:pt x="15184915" y="2873"/>
                  </a:lnTo>
                  <a:lnTo>
                    <a:pt x="15229282" y="11263"/>
                  </a:lnTo>
                  <a:lnTo>
                    <a:pt x="15271619" y="24819"/>
                  </a:lnTo>
                  <a:lnTo>
                    <a:pt x="15311578" y="43193"/>
                  </a:lnTo>
                  <a:lnTo>
                    <a:pt x="15348811" y="66037"/>
                  </a:lnTo>
                  <a:lnTo>
                    <a:pt x="15382968" y="93002"/>
                  </a:lnTo>
                  <a:lnTo>
                    <a:pt x="15413702" y="123739"/>
                  </a:lnTo>
                  <a:lnTo>
                    <a:pt x="15440664" y="157901"/>
                  </a:lnTo>
                  <a:lnTo>
                    <a:pt x="15463505" y="195138"/>
                  </a:lnTo>
                  <a:lnTo>
                    <a:pt x="15481877" y="235102"/>
                  </a:lnTo>
                  <a:lnTo>
                    <a:pt x="15495432" y="277445"/>
                  </a:lnTo>
                  <a:lnTo>
                    <a:pt x="15503820" y="321817"/>
                  </a:lnTo>
                  <a:lnTo>
                    <a:pt x="15506693" y="367870"/>
                  </a:lnTo>
                  <a:lnTo>
                    <a:pt x="15506693" y="8614202"/>
                  </a:lnTo>
                  <a:lnTo>
                    <a:pt x="15503820" y="8660256"/>
                  </a:lnTo>
                  <a:lnTo>
                    <a:pt x="15495432" y="8704628"/>
                  </a:lnTo>
                  <a:lnTo>
                    <a:pt x="15481877" y="8746970"/>
                  </a:lnTo>
                  <a:lnTo>
                    <a:pt x="15463505" y="8786934"/>
                  </a:lnTo>
                  <a:lnTo>
                    <a:pt x="15440664" y="8824171"/>
                  </a:lnTo>
                  <a:lnTo>
                    <a:pt x="15413702" y="8858333"/>
                  </a:lnTo>
                  <a:lnTo>
                    <a:pt x="15382968" y="8889071"/>
                  </a:lnTo>
                  <a:lnTo>
                    <a:pt x="15348811" y="8916036"/>
                  </a:lnTo>
                  <a:lnTo>
                    <a:pt x="15311578" y="8938880"/>
                  </a:lnTo>
                  <a:lnTo>
                    <a:pt x="15271619" y="8957254"/>
                  </a:lnTo>
                  <a:lnTo>
                    <a:pt x="15229282" y="8970810"/>
                  </a:lnTo>
                  <a:lnTo>
                    <a:pt x="15184915" y="8979199"/>
                  </a:lnTo>
                  <a:lnTo>
                    <a:pt x="15138867" y="8982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6062" y="7042309"/>
              <a:ext cx="2639695" cy="3244850"/>
            </a:xfrm>
            <a:custGeom>
              <a:avLst/>
              <a:gdLst/>
              <a:ahLst/>
              <a:cxnLst/>
              <a:rect l="l" t="t" r="r" b="b"/>
              <a:pathLst>
                <a:path w="2639695" h="3244850">
                  <a:moveTo>
                    <a:pt x="2639414" y="3244690"/>
                  </a:moveTo>
                  <a:lnTo>
                    <a:pt x="0" y="3244690"/>
                  </a:lnTo>
                  <a:lnTo>
                    <a:pt x="159303" y="1411250"/>
                  </a:lnTo>
                  <a:lnTo>
                    <a:pt x="282416" y="0"/>
                  </a:lnTo>
                  <a:lnTo>
                    <a:pt x="2325098" y="2259"/>
                  </a:lnTo>
                  <a:lnTo>
                    <a:pt x="2566657" y="2491802"/>
                  </a:lnTo>
                  <a:lnTo>
                    <a:pt x="2639414" y="324469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5599" y="1837673"/>
              <a:ext cx="2946610" cy="8438376"/>
            </a:xfrm>
            <a:prstGeom prst="rect">
              <a:avLst/>
            </a:prstGeom>
          </p:spPr>
        </p:pic>
      </p:grpSp>
      <p:sp>
        <p:nvSpPr>
          <p:cNvPr id="10" name="object 19"/>
          <p:cNvSpPr/>
          <p:nvPr/>
        </p:nvSpPr>
        <p:spPr>
          <a:xfrm>
            <a:off x="3657599" y="1787334"/>
            <a:ext cx="12039600" cy="6710583"/>
          </a:xfrm>
          <a:custGeom>
            <a:avLst/>
            <a:gdLst/>
            <a:ahLst/>
            <a:cxnLst/>
            <a:rect l="l" t="t" r="r" b="b"/>
            <a:pathLst>
              <a:path w="5853430" h="1666875">
                <a:moveTo>
                  <a:pt x="5663484" y="1666874"/>
                </a:moveTo>
                <a:lnTo>
                  <a:pt x="189916" y="1666874"/>
                </a:lnTo>
                <a:lnTo>
                  <a:pt x="139512" y="1660065"/>
                </a:lnTo>
                <a:lnTo>
                  <a:pt x="94168" y="1640859"/>
                </a:lnTo>
                <a:lnTo>
                  <a:pt x="55715" y="1611088"/>
                </a:lnTo>
                <a:lnTo>
                  <a:pt x="25982" y="1572586"/>
                </a:lnTo>
                <a:lnTo>
                  <a:pt x="6800" y="1527185"/>
                </a:lnTo>
                <a:lnTo>
                  <a:pt x="0" y="1476717"/>
                </a:lnTo>
                <a:lnTo>
                  <a:pt x="0" y="190157"/>
                </a:lnTo>
                <a:lnTo>
                  <a:pt x="6800" y="139689"/>
                </a:lnTo>
                <a:lnTo>
                  <a:pt x="25982" y="94288"/>
                </a:lnTo>
                <a:lnTo>
                  <a:pt x="55715" y="55786"/>
                </a:lnTo>
                <a:lnTo>
                  <a:pt x="94168" y="26015"/>
                </a:lnTo>
                <a:lnTo>
                  <a:pt x="139512" y="6809"/>
                </a:lnTo>
                <a:lnTo>
                  <a:pt x="189916" y="0"/>
                </a:lnTo>
                <a:lnTo>
                  <a:pt x="5663484" y="0"/>
                </a:lnTo>
                <a:lnTo>
                  <a:pt x="5713888" y="6809"/>
                </a:lnTo>
                <a:lnTo>
                  <a:pt x="5759232" y="26015"/>
                </a:lnTo>
                <a:lnTo>
                  <a:pt x="5797686" y="55786"/>
                </a:lnTo>
                <a:lnTo>
                  <a:pt x="5827418" y="94288"/>
                </a:lnTo>
                <a:lnTo>
                  <a:pt x="5846600" y="139689"/>
                </a:lnTo>
                <a:lnTo>
                  <a:pt x="5853401" y="190157"/>
                </a:lnTo>
                <a:lnTo>
                  <a:pt x="5853401" y="1476717"/>
                </a:lnTo>
                <a:lnTo>
                  <a:pt x="5846600" y="1527185"/>
                </a:lnTo>
                <a:lnTo>
                  <a:pt x="5827418" y="1572586"/>
                </a:lnTo>
                <a:lnTo>
                  <a:pt x="5797686" y="1611088"/>
                </a:lnTo>
                <a:lnTo>
                  <a:pt x="5759232" y="1640859"/>
                </a:lnTo>
                <a:lnTo>
                  <a:pt x="5713888" y="1660065"/>
                </a:lnTo>
                <a:lnTo>
                  <a:pt x="5663484" y="1666874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 txBox="1">
            <a:spLocks/>
          </p:cNvSpPr>
          <p:nvPr/>
        </p:nvSpPr>
        <p:spPr>
          <a:xfrm>
            <a:off x="5299165" y="1837514"/>
            <a:ext cx="8604069" cy="1595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8750" b="0" i="0">
                <a:solidFill>
                  <a:srgbClr val="171717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600" b="1" kern="0" cap="all" dirty="0" smtClean="0"/>
              <a:t> </a:t>
            </a:r>
            <a:r>
              <a:rPr lang="ru-RU" sz="3200" b="1" kern="0" cap="all" spc="3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Правило 5</a:t>
            </a: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«БУДЬТЕ БДИТЕЛЬНЫ»</a:t>
            </a:r>
            <a:endParaRPr lang="ru-RU" sz="1800" kern="0" spc="3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19902" y="3695700"/>
            <a:ext cx="9114995" cy="1668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ru-RU" sz="36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Плохая новость</a:t>
            </a:r>
            <a:r>
              <a:rPr lang="ru-RU" sz="3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!</a:t>
            </a:r>
          </a:p>
          <a:p>
            <a:pPr algn="ctr" fontAlgn="base">
              <a:lnSpc>
                <a:spcPct val="150000"/>
              </a:lnSpc>
              <a:spcAft>
                <a:spcPts val="3000"/>
              </a:spcAft>
            </a:pPr>
            <a:r>
              <a:rPr lang="ru-RU" sz="3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Удалить </a:t>
            </a:r>
            <a:r>
              <a:rPr lang="ru-RU" sz="36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ничего не получится.</a:t>
            </a:r>
          </a:p>
        </p:txBody>
      </p:sp>
      <p:sp>
        <p:nvSpPr>
          <p:cNvPr id="9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1143000" y="147533"/>
            <a:ext cx="909464" cy="83099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6600" y="680722"/>
            <a:ext cx="2312375" cy="774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0217" y="1620666"/>
            <a:ext cx="9172575" cy="7048500"/>
            <a:chOff x="1290217" y="1620666"/>
            <a:chExt cx="9172575" cy="7048500"/>
          </a:xfrm>
        </p:grpSpPr>
        <p:sp>
          <p:nvSpPr>
            <p:cNvPr id="3" name="object 3"/>
            <p:cNvSpPr/>
            <p:nvPr/>
          </p:nvSpPr>
          <p:spPr>
            <a:xfrm>
              <a:off x="1290217" y="1620666"/>
              <a:ext cx="9172575" cy="7048500"/>
            </a:xfrm>
            <a:custGeom>
              <a:avLst/>
              <a:gdLst/>
              <a:ahLst/>
              <a:cxnLst/>
              <a:rect l="l" t="t" r="r" b="b"/>
              <a:pathLst>
                <a:path w="9172575" h="7048500">
                  <a:moveTo>
                    <a:pt x="8804731" y="7048499"/>
                  </a:moveTo>
                  <a:lnTo>
                    <a:pt x="367790" y="7048499"/>
                  </a:lnTo>
                  <a:lnTo>
                    <a:pt x="321747" y="7045623"/>
                  </a:lnTo>
                  <a:lnTo>
                    <a:pt x="277384" y="7037229"/>
                  </a:lnTo>
                  <a:lnTo>
                    <a:pt x="235051" y="7023666"/>
                  </a:lnTo>
                  <a:lnTo>
                    <a:pt x="195096" y="7005281"/>
                  </a:lnTo>
                  <a:lnTo>
                    <a:pt x="157867" y="6982424"/>
                  </a:lnTo>
                  <a:lnTo>
                    <a:pt x="123712" y="6955444"/>
                  </a:lnTo>
                  <a:lnTo>
                    <a:pt x="92981" y="6924689"/>
                  </a:lnTo>
                  <a:lnTo>
                    <a:pt x="66022" y="6890508"/>
                  </a:lnTo>
                  <a:lnTo>
                    <a:pt x="43183" y="6853250"/>
                  </a:lnTo>
                  <a:lnTo>
                    <a:pt x="24813" y="6813264"/>
                  </a:lnTo>
                  <a:lnTo>
                    <a:pt x="11260" y="6770898"/>
                  </a:lnTo>
                  <a:lnTo>
                    <a:pt x="2873" y="6726501"/>
                  </a:lnTo>
                  <a:lnTo>
                    <a:pt x="0" y="6680421"/>
                  </a:lnTo>
                  <a:lnTo>
                    <a:pt x="0" y="368077"/>
                  </a:lnTo>
                  <a:lnTo>
                    <a:pt x="2873" y="321997"/>
                  </a:lnTo>
                  <a:lnTo>
                    <a:pt x="11260" y="277600"/>
                  </a:lnTo>
                  <a:lnTo>
                    <a:pt x="24813" y="235234"/>
                  </a:lnTo>
                  <a:lnTo>
                    <a:pt x="43183" y="195248"/>
                  </a:lnTo>
                  <a:lnTo>
                    <a:pt x="66022" y="157990"/>
                  </a:lnTo>
                  <a:lnTo>
                    <a:pt x="92981" y="123809"/>
                  </a:lnTo>
                  <a:lnTo>
                    <a:pt x="123712" y="93054"/>
                  </a:lnTo>
                  <a:lnTo>
                    <a:pt x="157867" y="66074"/>
                  </a:lnTo>
                  <a:lnTo>
                    <a:pt x="195096" y="43217"/>
                  </a:lnTo>
                  <a:lnTo>
                    <a:pt x="235051" y="24832"/>
                  </a:lnTo>
                  <a:lnTo>
                    <a:pt x="277384" y="11269"/>
                  </a:lnTo>
                  <a:lnTo>
                    <a:pt x="321747" y="2875"/>
                  </a:lnTo>
                  <a:lnTo>
                    <a:pt x="367790" y="0"/>
                  </a:lnTo>
                  <a:lnTo>
                    <a:pt x="8804731" y="0"/>
                  </a:lnTo>
                  <a:lnTo>
                    <a:pt x="8850774" y="2875"/>
                  </a:lnTo>
                  <a:lnTo>
                    <a:pt x="8895137" y="11269"/>
                  </a:lnTo>
                  <a:lnTo>
                    <a:pt x="8937470" y="24832"/>
                  </a:lnTo>
                  <a:lnTo>
                    <a:pt x="8977425" y="43217"/>
                  </a:lnTo>
                  <a:lnTo>
                    <a:pt x="9014654" y="66074"/>
                  </a:lnTo>
                  <a:lnTo>
                    <a:pt x="9048808" y="93054"/>
                  </a:lnTo>
                  <a:lnTo>
                    <a:pt x="9079539" y="123809"/>
                  </a:lnTo>
                  <a:lnTo>
                    <a:pt x="9106498" y="157990"/>
                  </a:lnTo>
                  <a:lnTo>
                    <a:pt x="9129337" y="195248"/>
                  </a:lnTo>
                  <a:lnTo>
                    <a:pt x="9147707" y="235234"/>
                  </a:lnTo>
                  <a:lnTo>
                    <a:pt x="9161260" y="277600"/>
                  </a:lnTo>
                  <a:lnTo>
                    <a:pt x="9169648" y="321997"/>
                  </a:lnTo>
                  <a:lnTo>
                    <a:pt x="9172521" y="368077"/>
                  </a:lnTo>
                  <a:lnTo>
                    <a:pt x="9172521" y="6680421"/>
                  </a:lnTo>
                  <a:lnTo>
                    <a:pt x="9169648" y="6726501"/>
                  </a:lnTo>
                  <a:lnTo>
                    <a:pt x="9161260" y="6770898"/>
                  </a:lnTo>
                  <a:lnTo>
                    <a:pt x="9147707" y="6813264"/>
                  </a:lnTo>
                  <a:lnTo>
                    <a:pt x="9129337" y="6853250"/>
                  </a:lnTo>
                  <a:lnTo>
                    <a:pt x="9106498" y="6890508"/>
                  </a:lnTo>
                  <a:lnTo>
                    <a:pt x="9079539" y="6924689"/>
                  </a:lnTo>
                  <a:lnTo>
                    <a:pt x="9048808" y="6955444"/>
                  </a:lnTo>
                  <a:lnTo>
                    <a:pt x="9014654" y="6982424"/>
                  </a:lnTo>
                  <a:lnTo>
                    <a:pt x="8977425" y="7005281"/>
                  </a:lnTo>
                  <a:lnTo>
                    <a:pt x="8937470" y="7023666"/>
                  </a:lnTo>
                  <a:lnTo>
                    <a:pt x="8895137" y="7037229"/>
                  </a:lnTo>
                  <a:lnTo>
                    <a:pt x="8850774" y="7045623"/>
                  </a:lnTo>
                  <a:lnTo>
                    <a:pt x="8804731" y="7048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94951" y="2575250"/>
              <a:ext cx="9163685" cy="0"/>
            </a:xfrm>
            <a:custGeom>
              <a:avLst/>
              <a:gdLst/>
              <a:ahLst/>
              <a:cxnLst/>
              <a:rect l="l" t="t" r="r" b="b"/>
              <a:pathLst>
                <a:path w="9163685">
                  <a:moveTo>
                    <a:pt x="0" y="0"/>
                  </a:moveTo>
                  <a:lnTo>
                    <a:pt x="9163183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8342" y="1995677"/>
              <a:ext cx="219074" cy="2190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8211" y="1995677"/>
              <a:ext cx="219074" cy="2190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8081" y="1995677"/>
              <a:ext cx="219074" cy="219074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25654" y="1053205"/>
            <a:ext cx="5583889" cy="9233793"/>
          </a:xfrm>
          <a:prstGeom prst="rect">
            <a:avLst/>
          </a:prstGeom>
        </p:spPr>
      </p:pic>
      <p:sp>
        <p:nvSpPr>
          <p:cNvPr id="10" name="object 9"/>
          <p:cNvSpPr txBox="1">
            <a:spLocks/>
          </p:cNvSpPr>
          <p:nvPr/>
        </p:nvSpPr>
        <p:spPr>
          <a:xfrm>
            <a:off x="1574469" y="1777275"/>
            <a:ext cx="8604069" cy="23346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8750" b="0" i="0">
                <a:solidFill>
                  <a:srgbClr val="171717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600" b="1" kern="0" cap="all" dirty="0" smtClean="0"/>
              <a:t> </a:t>
            </a:r>
            <a:r>
              <a:rPr lang="ru-RU" sz="3200" b="1" kern="0" cap="all" spc="3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Правило 6</a:t>
            </a: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«НЕ СООБЩАЙТЕ СВОЕ МЕСТОПОЛОЖЕНИЕ»</a:t>
            </a:r>
            <a:endParaRPr lang="ru-RU" sz="1800" kern="0" spc="3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27155" y="4604300"/>
            <a:ext cx="78392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Отследить</a:t>
            </a:r>
            <a:r>
              <a:rPr lang="ru-RU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местоположение человека </a:t>
            </a:r>
            <a:r>
              <a:rPr lang="ru-RU" sz="40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теперь </a:t>
            </a:r>
            <a:r>
              <a:rPr lang="ru-RU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не составляет труда</a:t>
            </a:r>
            <a:endParaRPr lang="ru-RU" sz="40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1242959" y="110345"/>
            <a:ext cx="909464" cy="83099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6163" y="1800916"/>
            <a:ext cx="2312375" cy="774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01209" y="1028735"/>
            <a:ext cx="9353550" cy="8229600"/>
            <a:chOff x="7901209" y="1028735"/>
            <a:chExt cx="9353550" cy="8229600"/>
          </a:xfrm>
        </p:grpSpPr>
        <p:sp>
          <p:nvSpPr>
            <p:cNvPr id="3" name="object 3"/>
            <p:cNvSpPr/>
            <p:nvPr/>
          </p:nvSpPr>
          <p:spPr>
            <a:xfrm>
              <a:off x="7901209" y="1028735"/>
              <a:ext cx="9353550" cy="8229600"/>
            </a:xfrm>
            <a:custGeom>
              <a:avLst/>
              <a:gdLst/>
              <a:ahLst/>
              <a:cxnLst/>
              <a:rect l="l" t="t" r="r" b="b"/>
              <a:pathLst>
                <a:path w="9353550" h="8229600">
                  <a:moveTo>
                    <a:pt x="8985798" y="8229532"/>
                  </a:moveTo>
                  <a:lnTo>
                    <a:pt x="367750" y="8229532"/>
                  </a:lnTo>
                  <a:lnTo>
                    <a:pt x="321712" y="8226658"/>
                  </a:lnTo>
                  <a:lnTo>
                    <a:pt x="277354" y="8218267"/>
                  </a:lnTo>
                  <a:lnTo>
                    <a:pt x="235025" y="8204709"/>
                  </a:lnTo>
                  <a:lnTo>
                    <a:pt x="195074" y="8186332"/>
                  </a:lnTo>
                  <a:lnTo>
                    <a:pt x="157849" y="8163485"/>
                  </a:lnTo>
                  <a:lnTo>
                    <a:pt x="123699" y="8136516"/>
                  </a:lnTo>
                  <a:lnTo>
                    <a:pt x="92971" y="8105773"/>
                  </a:lnTo>
                  <a:lnTo>
                    <a:pt x="66015" y="8071607"/>
                  </a:lnTo>
                  <a:lnTo>
                    <a:pt x="43179" y="8034364"/>
                  </a:lnTo>
                  <a:lnTo>
                    <a:pt x="24810" y="7994394"/>
                  </a:lnTo>
                  <a:lnTo>
                    <a:pt x="11259" y="7952045"/>
                  </a:lnTo>
                  <a:lnTo>
                    <a:pt x="2872" y="7907666"/>
                  </a:lnTo>
                  <a:lnTo>
                    <a:pt x="0" y="7861605"/>
                  </a:lnTo>
                  <a:lnTo>
                    <a:pt x="0" y="367926"/>
                  </a:lnTo>
                  <a:lnTo>
                    <a:pt x="2872" y="321865"/>
                  </a:lnTo>
                  <a:lnTo>
                    <a:pt x="11259" y="277486"/>
                  </a:lnTo>
                  <a:lnTo>
                    <a:pt x="24810" y="235138"/>
                  </a:lnTo>
                  <a:lnTo>
                    <a:pt x="43179" y="195168"/>
                  </a:lnTo>
                  <a:lnTo>
                    <a:pt x="66015" y="157925"/>
                  </a:lnTo>
                  <a:lnTo>
                    <a:pt x="92971" y="123758"/>
                  </a:lnTo>
                  <a:lnTo>
                    <a:pt x="123699" y="93016"/>
                  </a:lnTo>
                  <a:lnTo>
                    <a:pt x="157849" y="66047"/>
                  </a:lnTo>
                  <a:lnTo>
                    <a:pt x="195074" y="43199"/>
                  </a:lnTo>
                  <a:lnTo>
                    <a:pt x="235025" y="24822"/>
                  </a:lnTo>
                  <a:lnTo>
                    <a:pt x="277354" y="11264"/>
                  </a:lnTo>
                  <a:lnTo>
                    <a:pt x="321712" y="2874"/>
                  </a:lnTo>
                  <a:lnTo>
                    <a:pt x="367750" y="0"/>
                  </a:lnTo>
                  <a:lnTo>
                    <a:pt x="8985798" y="0"/>
                  </a:lnTo>
                  <a:lnTo>
                    <a:pt x="9031836" y="2874"/>
                  </a:lnTo>
                  <a:lnTo>
                    <a:pt x="9076194" y="11264"/>
                  </a:lnTo>
                  <a:lnTo>
                    <a:pt x="9118523" y="24822"/>
                  </a:lnTo>
                  <a:lnTo>
                    <a:pt x="9158474" y="43199"/>
                  </a:lnTo>
                  <a:lnTo>
                    <a:pt x="9195699" y="66047"/>
                  </a:lnTo>
                  <a:lnTo>
                    <a:pt x="9229849" y="93016"/>
                  </a:lnTo>
                  <a:lnTo>
                    <a:pt x="9260577" y="123758"/>
                  </a:lnTo>
                  <a:lnTo>
                    <a:pt x="9287533" y="157925"/>
                  </a:lnTo>
                  <a:lnTo>
                    <a:pt x="9310370" y="195168"/>
                  </a:lnTo>
                  <a:lnTo>
                    <a:pt x="9328738" y="235138"/>
                  </a:lnTo>
                  <a:lnTo>
                    <a:pt x="9342290" y="277486"/>
                  </a:lnTo>
                  <a:lnTo>
                    <a:pt x="9350676" y="321865"/>
                  </a:lnTo>
                  <a:lnTo>
                    <a:pt x="9353549" y="367926"/>
                  </a:lnTo>
                  <a:lnTo>
                    <a:pt x="9353549" y="7861605"/>
                  </a:lnTo>
                  <a:lnTo>
                    <a:pt x="9350676" y="7907666"/>
                  </a:lnTo>
                  <a:lnTo>
                    <a:pt x="9342290" y="7952045"/>
                  </a:lnTo>
                  <a:lnTo>
                    <a:pt x="9328738" y="7994394"/>
                  </a:lnTo>
                  <a:lnTo>
                    <a:pt x="9310370" y="8034364"/>
                  </a:lnTo>
                  <a:lnTo>
                    <a:pt x="9287533" y="8071607"/>
                  </a:lnTo>
                  <a:lnTo>
                    <a:pt x="9260577" y="8105773"/>
                  </a:lnTo>
                  <a:lnTo>
                    <a:pt x="9229849" y="8136516"/>
                  </a:lnTo>
                  <a:lnTo>
                    <a:pt x="9195699" y="8163485"/>
                  </a:lnTo>
                  <a:lnTo>
                    <a:pt x="9158474" y="8186332"/>
                  </a:lnTo>
                  <a:lnTo>
                    <a:pt x="9118523" y="8204709"/>
                  </a:lnTo>
                  <a:lnTo>
                    <a:pt x="9076194" y="8218267"/>
                  </a:lnTo>
                  <a:lnTo>
                    <a:pt x="9031836" y="8226658"/>
                  </a:lnTo>
                  <a:lnTo>
                    <a:pt x="8985798" y="82295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39359" y="1444034"/>
              <a:ext cx="219074" cy="2190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9229" y="1444034"/>
              <a:ext cx="219074" cy="2190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9098" y="1444034"/>
              <a:ext cx="219074" cy="2190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905969" y="2023601"/>
              <a:ext cx="9344660" cy="0"/>
            </a:xfrm>
            <a:custGeom>
              <a:avLst/>
              <a:gdLst/>
              <a:ahLst/>
              <a:cxnLst/>
              <a:rect l="l" t="t" r="r" b="b"/>
              <a:pathLst>
                <a:path w="9344660">
                  <a:moveTo>
                    <a:pt x="0" y="0"/>
                  </a:moveTo>
                  <a:lnTo>
                    <a:pt x="9344105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9"/>
          <p:cNvSpPr txBox="1">
            <a:spLocks/>
          </p:cNvSpPr>
          <p:nvPr/>
        </p:nvSpPr>
        <p:spPr>
          <a:xfrm>
            <a:off x="8275949" y="1225626"/>
            <a:ext cx="8604069" cy="1595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8750" b="0" i="0">
                <a:solidFill>
                  <a:srgbClr val="171717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600" b="1" kern="0" cap="all" dirty="0" smtClean="0"/>
              <a:t> </a:t>
            </a:r>
            <a:r>
              <a:rPr lang="ru-RU" sz="3200" b="1" kern="0" cap="all" spc="3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Правило 7</a:t>
            </a: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«внимание – НА ИГРЫ»</a:t>
            </a:r>
            <a:endParaRPr lang="ru-RU" sz="1800" kern="0" spc="3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158433" y="3585805"/>
            <a:ext cx="69959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Правила безопасности есть не только в </a:t>
            </a:r>
            <a:r>
              <a:rPr lang="ru-RU" sz="3200" b="1" spc="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соцсетях</a:t>
            </a:r>
            <a:r>
              <a:rPr lang="ru-RU" sz="32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и мессенджерах.</a:t>
            </a:r>
            <a:r>
              <a:rPr lang="ru-RU" sz="3200" b="1" dirty="0">
                <a:solidFill>
                  <a:srgbClr val="3F05A8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ru-RU" sz="3200" b="1" dirty="0" smtClean="0">
              <a:solidFill>
                <a:srgbClr val="3F05A8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ru-RU" sz="32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Все </a:t>
            </a:r>
            <a:r>
              <a:rPr lang="ru-RU" sz="32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основные угрозы могут исходить и от онлайн-игр.</a:t>
            </a:r>
            <a:endParaRPr lang="ru-RU" sz="3200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45" y="2500876"/>
            <a:ext cx="6585852" cy="4928623"/>
          </a:xfrm>
          <a:prstGeom prst="rect">
            <a:avLst/>
          </a:prstGeom>
        </p:spPr>
      </p:pic>
      <p:sp>
        <p:nvSpPr>
          <p:cNvPr id="11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914400" y="187120"/>
            <a:ext cx="909464" cy="83099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8699" y="1069021"/>
            <a:ext cx="2312375" cy="774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2136" y="1476130"/>
            <a:ext cx="12715875" cy="7648575"/>
            <a:chOff x="1028700" y="1319527"/>
            <a:chExt cx="12715875" cy="7648575"/>
          </a:xfrm>
        </p:grpSpPr>
        <p:sp>
          <p:nvSpPr>
            <p:cNvPr id="3" name="object 3"/>
            <p:cNvSpPr/>
            <p:nvPr/>
          </p:nvSpPr>
          <p:spPr>
            <a:xfrm>
              <a:off x="1028754" y="1319527"/>
              <a:ext cx="12715875" cy="7648575"/>
            </a:xfrm>
            <a:custGeom>
              <a:avLst/>
              <a:gdLst/>
              <a:ahLst/>
              <a:cxnLst/>
              <a:rect l="l" t="t" r="r" b="b"/>
              <a:pathLst>
                <a:path w="12715875" h="7648575">
                  <a:moveTo>
                    <a:pt x="12347876" y="7648574"/>
                  </a:moveTo>
                  <a:lnTo>
                    <a:pt x="367889" y="7648574"/>
                  </a:lnTo>
                  <a:lnTo>
                    <a:pt x="321833" y="7645699"/>
                  </a:lnTo>
                  <a:lnTo>
                    <a:pt x="277459" y="7637308"/>
                  </a:lnTo>
                  <a:lnTo>
                    <a:pt x="235114" y="7623749"/>
                  </a:lnTo>
                  <a:lnTo>
                    <a:pt x="195148" y="7605370"/>
                  </a:lnTo>
                  <a:lnTo>
                    <a:pt x="157909" y="7582521"/>
                  </a:lnTo>
                  <a:lnTo>
                    <a:pt x="123746" y="7555549"/>
                  </a:lnTo>
                  <a:lnTo>
                    <a:pt x="93006" y="7524804"/>
                  </a:lnTo>
                  <a:lnTo>
                    <a:pt x="66040" y="7490634"/>
                  </a:lnTo>
                  <a:lnTo>
                    <a:pt x="43195" y="7453388"/>
                  </a:lnTo>
                  <a:lnTo>
                    <a:pt x="24820" y="7413414"/>
                  </a:lnTo>
                  <a:lnTo>
                    <a:pt x="11263" y="7371062"/>
                  </a:lnTo>
                  <a:lnTo>
                    <a:pt x="2874" y="7326679"/>
                  </a:lnTo>
                  <a:lnTo>
                    <a:pt x="0" y="7280614"/>
                  </a:lnTo>
                  <a:lnTo>
                    <a:pt x="0" y="367959"/>
                  </a:lnTo>
                  <a:lnTo>
                    <a:pt x="2874" y="321895"/>
                  </a:lnTo>
                  <a:lnTo>
                    <a:pt x="11263" y="277512"/>
                  </a:lnTo>
                  <a:lnTo>
                    <a:pt x="24820" y="235159"/>
                  </a:lnTo>
                  <a:lnTo>
                    <a:pt x="43195" y="195185"/>
                  </a:lnTo>
                  <a:lnTo>
                    <a:pt x="66040" y="157939"/>
                  </a:lnTo>
                  <a:lnTo>
                    <a:pt x="93006" y="123769"/>
                  </a:lnTo>
                  <a:lnTo>
                    <a:pt x="123746" y="93024"/>
                  </a:lnTo>
                  <a:lnTo>
                    <a:pt x="157909" y="66053"/>
                  </a:lnTo>
                  <a:lnTo>
                    <a:pt x="195148" y="43203"/>
                  </a:lnTo>
                  <a:lnTo>
                    <a:pt x="235114" y="24825"/>
                  </a:lnTo>
                  <a:lnTo>
                    <a:pt x="277459" y="11265"/>
                  </a:lnTo>
                  <a:lnTo>
                    <a:pt x="321833" y="2874"/>
                  </a:lnTo>
                  <a:lnTo>
                    <a:pt x="367889" y="0"/>
                  </a:lnTo>
                  <a:lnTo>
                    <a:pt x="12347876" y="0"/>
                  </a:lnTo>
                  <a:lnTo>
                    <a:pt x="12393932" y="2874"/>
                  </a:lnTo>
                  <a:lnTo>
                    <a:pt x="12438307" y="11265"/>
                  </a:lnTo>
                  <a:lnTo>
                    <a:pt x="12480651" y="24825"/>
                  </a:lnTo>
                  <a:lnTo>
                    <a:pt x="12520617" y="43203"/>
                  </a:lnTo>
                  <a:lnTo>
                    <a:pt x="12557856" y="66053"/>
                  </a:lnTo>
                  <a:lnTo>
                    <a:pt x="12592019" y="93024"/>
                  </a:lnTo>
                  <a:lnTo>
                    <a:pt x="12622759" y="123769"/>
                  </a:lnTo>
                  <a:lnTo>
                    <a:pt x="12649725" y="157939"/>
                  </a:lnTo>
                  <a:lnTo>
                    <a:pt x="12672570" y="195185"/>
                  </a:lnTo>
                  <a:lnTo>
                    <a:pt x="12690945" y="235159"/>
                  </a:lnTo>
                  <a:lnTo>
                    <a:pt x="12704502" y="277512"/>
                  </a:lnTo>
                  <a:lnTo>
                    <a:pt x="12712892" y="321895"/>
                  </a:lnTo>
                  <a:lnTo>
                    <a:pt x="12715766" y="367959"/>
                  </a:lnTo>
                  <a:lnTo>
                    <a:pt x="12715766" y="7280614"/>
                  </a:lnTo>
                  <a:lnTo>
                    <a:pt x="12712892" y="7326679"/>
                  </a:lnTo>
                  <a:lnTo>
                    <a:pt x="12704502" y="7371062"/>
                  </a:lnTo>
                  <a:lnTo>
                    <a:pt x="12690945" y="7413414"/>
                  </a:lnTo>
                  <a:lnTo>
                    <a:pt x="12672570" y="7453388"/>
                  </a:lnTo>
                  <a:lnTo>
                    <a:pt x="12649725" y="7490634"/>
                  </a:lnTo>
                  <a:lnTo>
                    <a:pt x="12622759" y="7524804"/>
                  </a:lnTo>
                  <a:lnTo>
                    <a:pt x="12592019" y="7555549"/>
                  </a:lnTo>
                  <a:lnTo>
                    <a:pt x="12557856" y="7582521"/>
                  </a:lnTo>
                  <a:lnTo>
                    <a:pt x="12520617" y="7605370"/>
                  </a:lnTo>
                  <a:lnTo>
                    <a:pt x="12480651" y="7623749"/>
                  </a:lnTo>
                  <a:lnTo>
                    <a:pt x="12438307" y="7637308"/>
                  </a:lnTo>
                  <a:lnTo>
                    <a:pt x="12393932" y="7645699"/>
                  </a:lnTo>
                  <a:lnTo>
                    <a:pt x="12347876" y="76485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33463" y="2274105"/>
              <a:ext cx="12545060" cy="0"/>
            </a:xfrm>
            <a:custGeom>
              <a:avLst/>
              <a:gdLst/>
              <a:ahLst/>
              <a:cxnLst/>
              <a:rect l="l" t="t" r="r" b="b"/>
              <a:pathLst>
                <a:path w="12545060">
                  <a:moveTo>
                    <a:pt x="0" y="0"/>
                  </a:moveTo>
                  <a:lnTo>
                    <a:pt x="12544476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6850" y="1694545"/>
              <a:ext cx="219074" cy="2190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6720" y="1694545"/>
              <a:ext cx="219074" cy="2190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6589" y="1694545"/>
              <a:ext cx="219074" cy="219074"/>
            </a:xfrm>
            <a:prstGeom prst="rect">
              <a:avLst/>
            </a:prstGeom>
          </p:spPr>
        </p:pic>
      </p:grpSp>
      <p:sp>
        <p:nvSpPr>
          <p:cNvPr id="18" name="object 9"/>
          <p:cNvSpPr txBox="1">
            <a:spLocks/>
          </p:cNvSpPr>
          <p:nvPr/>
        </p:nvSpPr>
        <p:spPr>
          <a:xfrm>
            <a:off x="1744757" y="1562100"/>
            <a:ext cx="9626847" cy="23474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8750" b="0" i="0">
                <a:solidFill>
                  <a:srgbClr val="171717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600" b="1" kern="0" cap="all" dirty="0" smtClean="0"/>
              <a:t> </a:t>
            </a:r>
            <a:r>
              <a:rPr lang="ru-RU" sz="3200" b="1" kern="0" cap="all" spc="3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Правило 8</a:t>
            </a: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«УЧИТЕСЬ ЗАМЕЧАТЬ </a:t>
            </a:r>
          </a:p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3200" b="1" kern="0" cap="all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ПОДДЕЛЬНЫЕ САЙТЫ»</a:t>
            </a:r>
            <a:endParaRPr lang="ru-RU" sz="1800" kern="0" spc="3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98619" y="4615814"/>
            <a:ext cx="6858100" cy="3316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3000"/>
              </a:spcAft>
            </a:pP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Фишинг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— это способ выманивать у человека его данные: логин, название учетной записи и пароль.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66837" y="1751645"/>
            <a:ext cx="6578171" cy="8535355"/>
          </a:xfrm>
          <a:prstGeom prst="rect">
            <a:avLst/>
          </a:prstGeom>
        </p:spPr>
      </p:pic>
      <p:sp>
        <p:nvSpPr>
          <p:cNvPr id="11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856181" y="61807"/>
            <a:ext cx="909464" cy="83099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4680" y="1561602"/>
            <a:ext cx="2312375" cy="774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171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</TotalTime>
  <Words>329</Words>
  <Application>Microsoft Office PowerPoint</Application>
  <PresentationFormat>Произвольный</PresentationFormat>
  <Paragraphs>101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Calibri</vt:lpstr>
      <vt:lpstr>Lucida Sans Unicode</vt:lpstr>
      <vt:lpstr>Roboto Bk</vt:lpstr>
      <vt:lpstr>Symbol</vt:lpstr>
      <vt:lpstr>Times New Roman</vt:lpstr>
      <vt:lpstr>Trebuchet MS</vt:lpstr>
      <vt:lpstr>Office Theme</vt:lpstr>
      <vt:lpstr>15 ПРАВИЛ БЕЗОПАСНОГО ПОВЕДЕНИЯ В ИНТЕРНЕТЕ</vt:lpstr>
      <vt:lpstr>     Правило 1«ХРАНИТЕ ТАЙНЫ»</vt:lpstr>
      <vt:lpstr>Создавая свой профиль в социальных сетях, нужно максимально  избегать привязки к  «физическому» миру.</vt:lpstr>
      <vt:lpstr>Презентация PowerPoint</vt:lpstr>
      <vt:lpstr>На что надо обратить внимание прежде, чем вступить в диалог?  Что сигнализирует об опасности?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Дизайн без названия</dc:title>
  <cp:lastModifiedBy>Шевкет Студ</cp:lastModifiedBy>
  <cp:revision>40</cp:revision>
  <dcterms:created xsi:type="dcterms:W3CDTF">2021-11-24T14:39:02Z</dcterms:created>
  <dcterms:modified xsi:type="dcterms:W3CDTF">2021-12-24T07:50:09Z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2021-11-24T00:00:00Z</vt:filetime>
  </property>
  <property fmtid="{D5CDD505-2E9C-101B-9397-08002B2CF9AE}" pid="3" name="Creator">
    <vt:lpwstr>Canva</vt:lpwstr>
  </property>
  <property fmtid="{D5CDD505-2E9C-101B-9397-08002B2CF9AE}" pid="4" name="LastSaved">
    <vt:filetime>2021-11-24T00:00:00Z</vt:filetime>
  </property>
</Properties>
</file>