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9" r:id="rId3"/>
    <p:sldId id="276" r:id="rId4"/>
    <p:sldId id="257" r:id="rId5"/>
    <p:sldId id="263" r:id="rId6"/>
    <p:sldId id="268" r:id="rId7"/>
    <p:sldId id="265" r:id="rId8"/>
    <p:sldId id="275" r:id="rId9"/>
    <p:sldId id="267" r:id="rId10"/>
    <p:sldId id="270" r:id="rId11"/>
    <p:sldId id="274" r:id="rId12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60" y="11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7987030"/>
          </a:xfrm>
          <a:custGeom>
            <a:avLst/>
            <a:gdLst/>
            <a:ahLst/>
            <a:cxnLst/>
            <a:rect l="l" t="t" r="r" b="b"/>
            <a:pathLst>
              <a:path w="18288000" h="7987030">
                <a:moveTo>
                  <a:pt x="0" y="7986481"/>
                </a:moveTo>
                <a:lnTo>
                  <a:pt x="18287998" y="7986481"/>
                </a:lnTo>
                <a:lnTo>
                  <a:pt x="18287998" y="0"/>
                </a:lnTo>
                <a:lnTo>
                  <a:pt x="0" y="0"/>
                </a:lnTo>
                <a:lnTo>
                  <a:pt x="0" y="7986481"/>
                </a:lnTo>
                <a:close/>
              </a:path>
            </a:pathLst>
          </a:custGeom>
          <a:solidFill>
            <a:srgbClr val="F5D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835094" y="2966490"/>
            <a:ext cx="6295390" cy="3540760"/>
          </a:xfrm>
          <a:custGeom>
            <a:avLst/>
            <a:gdLst/>
            <a:ahLst/>
            <a:cxnLst/>
            <a:rect l="l" t="t" r="r" b="b"/>
            <a:pathLst>
              <a:path w="6295390" h="3540759">
                <a:moveTo>
                  <a:pt x="6295199" y="0"/>
                </a:moveTo>
                <a:lnTo>
                  <a:pt x="0" y="0"/>
                </a:lnTo>
                <a:lnTo>
                  <a:pt x="0" y="64541"/>
                </a:lnTo>
                <a:lnTo>
                  <a:pt x="0" y="3540188"/>
                </a:lnTo>
                <a:lnTo>
                  <a:pt x="6295199" y="3540188"/>
                </a:lnTo>
                <a:lnTo>
                  <a:pt x="6295199" y="64541"/>
                </a:lnTo>
                <a:lnTo>
                  <a:pt x="6295199" y="0"/>
                </a:lnTo>
                <a:close/>
              </a:path>
            </a:pathLst>
          </a:custGeom>
          <a:solidFill>
            <a:srgbClr val="D6E3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706100" y="2901962"/>
            <a:ext cx="6553200" cy="3733800"/>
          </a:xfrm>
          <a:custGeom>
            <a:avLst/>
            <a:gdLst/>
            <a:ahLst/>
            <a:cxnLst/>
            <a:rect l="l" t="t" r="r" b="b"/>
            <a:pathLst>
              <a:path w="6553200" h="3733800">
                <a:moveTo>
                  <a:pt x="6553187" y="0"/>
                </a:moveTo>
                <a:lnTo>
                  <a:pt x="6424193" y="0"/>
                </a:lnTo>
                <a:lnTo>
                  <a:pt x="6424193" y="129070"/>
                </a:lnTo>
                <a:lnTo>
                  <a:pt x="6424193" y="3604717"/>
                </a:lnTo>
                <a:lnTo>
                  <a:pt x="128993" y="3604717"/>
                </a:lnTo>
                <a:lnTo>
                  <a:pt x="128993" y="129070"/>
                </a:lnTo>
                <a:lnTo>
                  <a:pt x="6424193" y="129070"/>
                </a:lnTo>
                <a:lnTo>
                  <a:pt x="6424193" y="0"/>
                </a:lnTo>
                <a:lnTo>
                  <a:pt x="128993" y="0"/>
                </a:lnTo>
                <a:lnTo>
                  <a:pt x="0" y="0"/>
                </a:lnTo>
                <a:lnTo>
                  <a:pt x="0" y="3733800"/>
                </a:lnTo>
                <a:lnTo>
                  <a:pt x="128993" y="3733800"/>
                </a:lnTo>
                <a:lnTo>
                  <a:pt x="6424193" y="3733800"/>
                </a:lnTo>
                <a:lnTo>
                  <a:pt x="6553187" y="3733800"/>
                </a:lnTo>
                <a:lnTo>
                  <a:pt x="6553187" y="0"/>
                </a:lnTo>
                <a:close/>
              </a:path>
            </a:pathLst>
          </a:custGeom>
          <a:solidFill>
            <a:srgbClr val="F9A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986481"/>
            <a:ext cx="18288000" cy="2300605"/>
          </a:xfrm>
          <a:custGeom>
            <a:avLst/>
            <a:gdLst/>
            <a:ahLst/>
            <a:cxnLst/>
            <a:rect l="l" t="t" r="r" b="b"/>
            <a:pathLst>
              <a:path w="18288000" h="2300604">
                <a:moveTo>
                  <a:pt x="0" y="0"/>
                </a:moveTo>
                <a:lnTo>
                  <a:pt x="18287999" y="0"/>
                </a:lnTo>
                <a:lnTo>
                  <a:pt x="18287999" y="2300518"/>
                </a:lnTo>
                <a:lnTo>
                  <a:pt x="0" y="2300518"/>
                </a:lnTo>
                <a:lnTo>
                  <a:pt x="0" y="0"/>
                </a:lnTo>
                <a:close/>
              </a:path>
            </a:pathLst>
          </a:custGeom>
          <a:solidFill>
            <a:srgbClr val="F6E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23628" y="2378282"/>
            <a:ext cx="3248024" cy="726757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65853" y="6011404"/>
            <a:ext cx="1991557" cy="337254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21844" y="1028880"/>
            <a:ext cx="1124029" cy="112402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8700" y="9346290"/>
            <a:ext cx="227440" cy="22744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85106" y="9346290"/>
            <a:ext cx="227440" cy="227440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028787" y="5554946"/>
            <a:ext cx="5287645" cy="914400"/>
          </a:xfrm>
          <a:custGeom>
            <a:avLst/>
            <a:gdLst/>
            <a:ahLst/>
            <a:cxnLst/>
            <a:rect l="l" t="t" r="r" b="b"/>
            <a:pathLst>
              <a:path w="5287645" h="914400">
                <a:moveTo>
                  <a:pt x="4881371" y="914400"/>
                </a:moveTo>
                <a:lnTo>
                  <a:pt x="405759" y="914400"/>
                </a:lnTo>
                <a:lnTo>
                  <a:pt x="361514" y="911717"/>
                </a:lnTo>
                <a:lnTo>
                  <a:pt x="318657" y="903855"/>
                </a:lnTo>
                <a:lnTo>
                  <a:pt x="277434" y="891095"/>
                </a:lnTo>
                <a:lnTo>
                  <a:pt x="238093" y="873715"/>
                </a:lnTo>
                <a:lnTo>
                  <a:pt x="200880" y="851997"/>
                </a:lnTo>
                <a:lnTo>
                  <a:pt x="166041" y="826219"/>
                </a:lnTo>
                <a:lnTo>
                  <a:pt x="133822" y="796662"/>
                </a:lnTo>
                <a:lnTo>
                  <a:pt x="104471" y="763605"/>
                </a:lnTo>
                <a:lnTo>
                  <a:pt x="78233" y="727329"/>
                </a:lnTo>
                <a:lnTo>
                  <a:pt x="55355" y="688113"/>
                </a:lnTo>
                <a:lnTo>
                  <a:pt x="36085" y="646237"/>
                </a:lnTo>
                <a:lnTo>
                  <a:pt x="20667" y="601981"/>
                </a:lnTo>
                <a:lnTo>
                  <a:pt x="9349" y="555626"/>
                </a:lnTo>
                <a:lnTo>
                  <a:pt x="2378" y="507450"/>
                </a:lnTo>
                <a:lnTo>
                  <a:pt x="0" y="457734"/>
                </a:lnTo>
                <a:lnTo>
                  <a:pt x="2378" y="407821"/>
                </a:lnTo>
                <a:lnTo>
                  <a:pt x="9349" y="359475"/>
                </a:lnTo>
                <a:lnTo>
                  <a:pt x="20667" y="312972"/>
                </a:lnTo>
                <a:lnTo>
                  <a:pt x="36085" y="268592"/>
                </a:lnTo>
                <a:lnTo>
                  <a:pt x="55355" y="226612"/>
                </a:lnTo>
                <a:lnTo>
                  <a:pt x="78233" y="187309"/>
                </a:lnTo>
                <a:lnTo>
                  <a:pt x="104471" y="150964"/>
                </a:lnTo>
                <a:lnTo>
                  <a:pt x="133822" y="117853"/>
                </a:lnTo>
                <a:lnTo>
                  <a:pt x="166041" y="88254"/>
                </a:lnTo>
                <a:lnTo>
                  <a:pt x="200880" y="62446"/>
                </a:lnTo>
                <a:lnTo>
                  <a:pt x="238093" y="40707"/>
                </a:lnTo>
                <a:lnTo>
                  <a:pt x="277434" y="23315"/>
                </a:lnTo>
                <a:lnTo>
                  <a:pt x="318657" y="10547"/>
                </a:lnTo>
                <a:lnTo>
                  <a:pt x="361514" y="2683"/>
                </a:lnTo>
                <a:lnTo>
                  <a:pt x="405759" y="0"/>
                </a:lnTo>
                <a:lnTo>
                  <a:pt x="4881371" y="0"/>
                </a:lnTo>
                <a:lnTo>
                  <a:pt x="4925616" y="2683"/>
                </a:lnTo>
                <a:lnTo>
                  <a:pt x="4968473" y="10547"/>
                </a:lnTo>
                <a:lnTo>
                  <a:pt x="5009696" y="23315"/>
                </a:lnTo>
                <a:lnTo>
                  <a:pt x="5049037" y="40707"/>
                </a:lnTo>
                <a:lnTo>
                  <a:pt x="5086250" y="62446"/>
                </a:lnTo>
                <a:lnTo>
                  <a:pt x="5121090" y="88254"/>
                </a:lnTo>
                <a:lnTo>
                  <a:pt x="5153308" y="117853"/>
                </a:lnTo>
                <a:lnTo>
                  <a:pt x="5182660" y="150964"/>
                </a:lnTo>
                <a:lnTo>
                  <a:pt x="5208897" y="187309"/>
                </a:lnTo>
                <a:lnTo>
                  <a:pt x="5231775" y="226612"/>
                </a:lnTo>
                <a:lnTo>
                  <a:pt x="5251046" y="268592"/>
                </a:lnTo>
                <a:lnTo>
                  <a:pt x="5266463" y="312972"/>
                </a:lnTo>
                <a:lnTo>
                  <a:pt x="5277781" y="359475"/>
                </a:lnTo>
                <a:lnTo>
                  <a:pt x="5284752" y="407821"/>
                </a:lnTo>
                <a:lnTo>
                  <a:pt x="5287131" y="457734"/>
                </a:lnTo>
                <a:lnTo>
                  <a:pt x="5284578" y="507450"/>
                </a:lnTo>
                <a:lnTo>
                  <a:pt x="5277458" y="555626"/>
                </a:lnTo>
                <a:lnTo>
                  <a:pt x="5266016" y="601981"/>
                </a:lnTo>
                <a:lnTo>
                  <a:pt x="5250499" y="646237"/>
                </a:lnTo>
                <a:lnTo>
                  <a:pt x="5231154" y="688113"/>
                </a:lnTo>
                <a:lnTo>
                  <a:pt x="5208227" y="727329"/>
                </a:lnTo>
                <a:lnTo>
                  <a:pt x="5181965" y="763605"/>
                </a:lnTo>
                <a:lnTo>
                  <a:pt x="5152613" y="796662"/>
                </a:lnTo>
                <a:lnTo>
                  <a:pt x="5120419" y="826219"/>
                </a:lnTo>
                <a:lnTo>
                  <a:pt x="5085630" y="851997"/>
                </a:lnTo>
                <a:lnTo>
                  <a:pt x="5048491" y="873715"/>
                </a:lnTo>
                <a:lnTo>
                  <a:pt x="5009249" y="891095"/>
                </a:lnTo>
                <a:lnTo>
                  <a:pt x="4968151" y="903855"/>
                </a:lnTo>
                <a:lnTo>
                  <a:pt x="4925443" y="911717"/>
                </a:lnTo>
                <a:lnTo>
                  <a:pt x="4881371" y="914400"/>
                </a:lnTo>
                <a:close/>
              </a:path>
            </a:pathLst>
          </a:custGeom>
          <a:solidFill>
            <a:srgbClr val="EF45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6000" y="4150333"/>
            <a:ext cx="16256000" cy="8407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50" b="1" i="0">
                <a:solidFill>
                  <a:srgbClr val="24368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4368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50" b="1" i="0">
                <a:solidFill>
                  <a:srgbClr val="24368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50" b="1" i="0">
                <a:solidFill>
                  <a:srgbClr val="24368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D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915927"/>
            <a:ext cx="5929630" cy="795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50" b="1" i="0">
                <a:solidFill>
                  <a:srgbClr val="24368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97323" y="3440082"/>
            <a:ext cx="13693352" cy="5353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4368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7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12" Type="http://schemas.openxmlformats.org/officeDocument/2006/relationships/image" Target="../media/image6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64.png"/><Relationship Id="rId5" Type="http://schemas.openxmlformats.org/officeDocument/2006/relationships/image" Target="../media/image60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9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0.png"/><Relationship Id="rId7" Type="http://schemas.openxmlformats.org/officeDocument/2006/relationships/image" Target="../media/image6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9A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040269"/>
            <a:ext cx="18288000" cy="2300605"/>
          </a:xfrm>
          <a:custGeom>
            <a:avLst/>
            <a:gdLst/>
            <a:ahLst/>
            <a:cxnLst/>
            <a:rect l="l" t="t" r="r" b="b"/>
            <a:pathLst>
              <a:path w="18288000" h="2300604">
                <a:moveTo>
                  <a:pt x="0" y="0"/>
                </a:moveTo>
                <a:lnTo>
                  <a:pt x="18287999" y="0"/>
                </a:lnTo>
                <a:lnTo>
                  <a:pt x="18287999" y="2300518"/>
                </a:lnTo>
                <a:lnTo>
                  <a:pt x="0" y="2300518"/>
                </a:lnTo>
                <a:lnTo>
                  <a:pt x="0" y="0"/>
                </a:lnTo>
                <a:close/>
              </a:path>
            </a:pathLst>
          </a:custGeom>
          <a:solidFill>
            <a:srgbClr val="F6E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029200" y="800100"/>
            <a:ext cx="984186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7200" b="0" spc="5" dirty="0" smtClean="0">
                <a:latin typeface="Tahoma"/>
                <a:cs typeface="Tahoma"/>
              </a:rPr>
              <a:t> </a:t>
            </a:r>
            <a:endParaRPr sz="7200" dirty="0">
              <a:latin typeface="Tahoma"/>
              <a:cs typeface="Tahom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670" y="2326904"/>
            <a:ext cx="7620660" cy="5633192"/>
          </a:xfrm>
          <a:prstGeom prst="rect">
            <a:avLst/>
          </a:prstGeom>
        </p:spPr>
      </p:pic>
      <p:sp>
        <p:nvSpPr>
          <p:cNvPr id="20" name="object 8"/>
          <p:cNvSpPr txBox="1">
            <a:spLocks/>
          </p:cNvSpPr>
          <p:nvPr/>
        </p:nvSpPr>
        <p:spPr>
          <a:xfrm>
            <a:off x="914400" y="746875"/>
            <a:ext cx="61722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50" b="1" i="0">
                <a:solidFill>
                  <a:srgbClr val="24368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5400" b="0" kern="0" spc="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ahoma"/>
              </a:rPr>
              <a:t>Мир без </a:t>
            </a:r>
            <a:r>
              <a:rPr lang="ru-RU" sz="5400" b="0" kern="0" spc="5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ahoma"/>
              </a:rPr>
              <a:t>кибербуллинга</a:t>
            </a:r>
            <a:r>
              <a:rPr lang="ru-RU" sz="5400" b="0" kern="0" spc="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ahoma"/>
              </a:rPr>
              <a:t>! </a:t>
            </a:r>
            <a:endParaRPr lang="ru-RU" sz="54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ahoma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412" y="8239013"/>
            <a:ext cx="15403162" cy="16002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24000" y="8374765"/>
            <a:ext cx="15403162" cy="13286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31000"/>
              </a:lnSpc>
              <a:spcBef>
                <a:spcPts val="100"/>
              </a:spcBef>
            </a:pPr>
            <a:r>
              <a:rPr lang="ru-RU" sz="2000" spc="4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/>
              </a:rPr>
              <a:t>Интернет можно использовать как место, где можно оказать большее положительное влияние на мир. </a:t>
            </a:r>
            <a:endParaRPr lang="ru-RU" sz="2000" spc="4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Microsoft Sans Serif"/>
            </a:endParaRPr>
          </a:p>
          <a:p>
            <a:pPr marL="12700" marR="5080" algn="ctr">
              <a:lnSpc>
                <a:spcPct val="131000"/>
              </a:lnSpc>
              <a:spcBef>
                <a:spcPts val="100"/>
              </a:spcBef>
            </a:pPr>
            <a:r>
              <a:rPr lang="ru-RU" sz="2000" spc="4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/>
              </a:rPr>
              <a:t>В </a:t>
            </a:r>
            <a:r>
              <a:rPr lang="ru-RU" sz="2000" spc="4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/>
              </a:rPr>
              <a:t>Интернете есть масса позитивных инициатив. </a:t>
            </a:r>
            <a:endParaRPr lang="ru-RU" sz="2000" spc="4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Microsoft Sans Serif"/>
            </a:endParaRPr>
          </a:p>
          <a:p>
            <a:pPr marL="12700" marR="5080" algn="ctr">
              <a:lnSpc>
                <a:spcPct val="131000"/>
              </a:lnSpc>
              <a:spcBef>
                <a:spcPts val="100"/>
              </a:spcBef>
            </a:pPr>
            <a:r>
              <a:rPr lang="ru-RU" sz="2000" spc="4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/>
              </a:rPr>
              <a:t>Сеть </a:t>
            </a:r>
            <a:r>
              <a:rPr lang="ru-RU" sz="2000" spc="4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/>
              </a:rPr>
              <a:t>следует использовать для вдохновения других, а не для распространения ненависти или причинения вреда </a:t>
            </a:r>
            <a:r>
              <a:rPr lang="ru-RU" sz="2000" spc="4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/>
              </a:rPr>
              <a:t>другим</a:t>
            </a:r>
            <a:r>
              <a:rPr sz="2400" spc="15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Lucida Sans Unicode"/>
              </a:rPr>
              <a:t>.</a:t>
            </a:r>
            <a:endParaRPr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Lucida Sans Unicode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746875"/>
            <a:ext cx="5791200" cy="181056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09" y="9013185"/>
            <a:ext cx="1002982" cy="828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7722665" y="362009"/>
            <a:ext cx="10296525" cy="9563100"/>
            <a:chOff x="7722665" y="362009"/>
            <a:chExt cx="10296525" cy="9563100"/>
          </a:xfrm>
        </p:grpSpPr>
        <p:sp>
          <p:nvSpPr>
            <p:cNvPr id="6" name="object 6"/>
            <p:cNvSpPr/>
            <p:nvPr/>
          </p:nvSpPr>
          <p:spPr>
            <a:xfrm>
              <a:off x="8002105" y="501725"/>
              <a:ext cx="9737725" cy="9144000"/>
            </a:xfrm>
            <a:custGeom>
              <a:avLst/>
              <a:gdLst/>
              <a:ahLst/>
              <a:cxnLst/>
              <a:rect l="l" t="t" r="r" b="b"/>
              <a:pathLst>
                <a:path w="9737725" h="9144000">
                  <a:moveTo>
                    <a:pt x="9737636" y="0"/>
                  </a:moveTo>
                  <a:lnTo>
                    <a:pt x="0" y="0"/>
                  </a:lnTo>
                  <a:lnTo>
                    <a:pt x="0" y="139712"/>
                  </a:lnTo>
                  <a:lnTo>
                    <a:pt x="0" y="9143860"/>
                  </a:lnTo>
                  <a:lnTo>
                    <a:pt x="9737636" y="9143860"/>
                  </a:lnTo>
                  <a:lnTo>
                    <a:pt x="9737636" y="139712"/>
                  </a:lnTo>
                  <a:lnTo>
                    <a:pt x="9737636" y="0"/>
                  </a:lnTo>
                  <a:close/>
                </a:path>
              </a:pathLst>
            </a:custGeom>
            <a:solidFill>
              <a:srgbClr val="D6E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22654" y="362012"/>
              <a:ext cx="10296525" cy="9563100"/>
            </a:xfrm>
            <a:custGeom>
              <a:avLst/>
              <a:gdLst/>
              <a:ahLst/>
              <a:cxnLst/>
              <a:rect l="l" t="t" r="r" b="b"/>
              <a:pathLst>
                <a:path w="10296525" h="9563100">
                  <a:moveTo>
                    <a:pt x="10296525" y="0"/>
                  </a:moveTo>
                  <a:lnTo>
                    <a:pt x="10017087" y="0"/>
                  </a:lnTo>
                  <a:lnTo>
                    <a:pt x="10017087" y="279425"/>
                  </a:lnTo>
                  <a:lnTo>
                    <a:pt x="10017087" y="9283573"/>
                  </a:lnTo>
                  <a:lnTo>
                    <a:pt x="279450" y="9283573"/>
                  </a:lnTo>
                  <a:lnTo>
                    <a:pt x="279450" y="279425"/>
                  </a:lnTo>
                  <a:lnTo>
                    <a:pt x="10017087" y="279425"/>
                  </a:lnTo>
                  <a:lnTo>
                    <a:pt x="10017087" y="0"/>
                  </a:lnTo>
                  <a:lnTo>
                    <a:pt x="279450" y="0"/>
                  </a:lnTo>
                  <a:lnTo>
                    <a:pt x="0" y="0"/>
                  </a:lnTo>
                  <a:lnTo>
                    <a:pt x="0" y="9562998"/>
                  </a:lnTo>
                  <a:lnTo>
                    <a:pt x="279450" y="9562998"/>
                  </a:lnTo>
                  <a:lnTo>
                    <a:pt x="10017087" y="9562998"/>
                  </a:lnTo>
                  <a:lnTo>
                    <a:pt x="10296525" y="9562998"/>
                  </a:lnTo>
                  <a:lnTo>
                    <a:pt x="10296525" y="0"/>
                  </a:lnTo>
                  <a:close/>
                </a:path>
              </a:pathLst>
            </a:custGeom>
            <a:solidFill>
              <a:srgbClr val="F9AA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20520" b="26176"/>
          <a:stretch/>
        </p:blipFill>
        <p:spPr>
          <a:xfrm>
            <a:off x="8713786" y="5284577"/>
            <a:ext cx="7757630" cy="43161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235649"/>
            <a:ext cx="6478606" cy="76894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402" y="293246"/>
            <a:ext cx="5562601" cy="153221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36555" y="359771"/>
            <a:ext cx="58722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Профилактика </a:t>
            </a:r>
            <a:r>
              <a:rPr lang="ru-RU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кибербуллинга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191484" y="7136114"/>
            <a:ext cx="1371719" cy="72548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3787" y="1149781"/>
            <a:ext cx="8659814" cy="346031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432315" y="1104779"/>
            <a:ext cx="9144000" cy="33490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Покажите детям, как безопасно использовать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интернет-ресурсы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постройте с ними доверительные отношения и всегда будьте готовы оказать помощь. </a:t>
            </a: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Жертвами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кибербуллинга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может стать кто угодно – интроверты, общительные подростки, студенты и даже начинающие специалисты.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6E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850" t="15107" r="57438" b="8348"/>
          <a:stretch/>
        </p:blipFill>
        <p:spPr>
          <a:xfrm>
            <a:off x="12592050" y="2310126"/>
            <a:ext cx="5356412" cy="73291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462" y="192157"/>
            <a:ext cx="11430000" cy="20896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38290" y="163816"/>
            <a:ext cx="124631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Запомните!!!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Никогда 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не присоединяйтесь к обидчику, даже чтобы избежать жестокого обращения. </a:t>
            </a:r>
            <a:endParaRPr lang="ru-RU" sz="2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Если 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вы это сделаете, вы упадете как можно ниже, потому что станете его последователем и трусом.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582" y="647700"/>
            <a:ext cx="5029200" cy="153022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42364" y="647700"/>
            <a:ext cx="63156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Ответственность за </a:t>
            </a:r>
            <a:r>
              <a:rPr lang="ru-RU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кибербуллинг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2415183"/>
            <a:ext cx="11642912" cy="68542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66800" y="2436792"/>
            <a:ext cx="11642912" cy="6832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Статье 5.61. Кодекса Российской Федерации об административных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правонарушениях                      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(КоАП РФ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Статья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128.1.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Клевета;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Статья 119. Угроза убийством или причинением тяжкого вреда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здоровью;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Статья 110. Доведение до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самоубийства;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Статья 110.1. Склонение к совершению самоубийства или содействие совершению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самоубийства;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Статья 110.2. Организация деятельности, направленной на побуждение к совершению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самоубийства;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Статья 138. Нарушение тайны переписки, телефонных переговоров, почтовых, телеграфных или иных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сообщений;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Статья 272. Неправомерный доступ к компьютерной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информации;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Статья 282. Возбуждение ненависти либо вражды, а равно унижение человеческого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достоинства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8040267"/>
            <a:ext cx="18288000" cy="2300605"/>
          </a:xfrm>
          <a:custGeom>
            <a:avLst/>
            <a:gdLst/>
            <a:ahLst/>
            <a:cxnLst/>
            <a:rect l="l" t="t" r="r" b="b"/>
            <a:pathLst>
              <a:path w="18288000" h="2300604">
                <a:moveTo>
                  <a:pt x="0" y="0"/>
                </a:moveTo>
                <a:lnTo>
                  <a:pt x="18287999" y="0"/>
                </a:lnTo>
                <a:lnTo>
                  <a:pt x="18287999" y="2300519"/>
                </a:lnTo>
                <a:lnTo>
                  <a:pt x="0" y="2300519"/>
                </a:lnTo>
                <a:lnTo>
                  <a:pt x="0" y="0"/>
                </a:lnTo>
                <a:close/>
              </a:path>
            </a:pathLst>
          </a:custGeom>
          <a:solidFill>
            <a:srgbClr val="F6E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3505200" y="647700"/>
            <a:ext cx="6858000" cy="1554272"/>
          </a:xfrm>
        </p:spPr>
        <p:txBody>
          <a:bodyPr/>
          <a:lstStyle/>
          <a:p>
            <a:r>
              <a:rPr lang="ru-RU" dirty="0"/>
              <a:t>Что такое </a:t>
            </a:r>
            <a:r>
              <a:rPr lang="ru-RU" dirty="0" err="1" smtClean="0"/>
              <a:t>кибербуллинг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73110"/>
            <a:ext cx="2883764" cy="644026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560294"/>
            <a:ext cx="5943600" cy="188707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623" y="4185445"/>
            <a:ext cx="6172200" cy="1213314"/>
          </a:xfrm>
          <a:prstGeom prst="rect">
            <a:avLst/>
          </a:prstGeom>
        </p:spPr>
      </p:pic>
      <p:sp>
        <p:nvSpPr>
          <p:cNvPr id="27" name="object 11"/>
          <p:cNvSpPr txBox="1"/>
          <p:nvPr/>
        </p:nvSpPr>
        <p:spPr>
          <a:xfrm>
            <a:off x="3376823" y="4256972"/>
            <a:ext cx="6781800" cy="9784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8965" marR="5080" indent="-596900" algn="ctr">
              <a:lnSpc>
                <a:spcPct val="129200"/>
              </a:lnSpc>
              <a:spcBef>
                <a:spcPts val="100"/>
              </a:spcBef>
            </a:pPr>
            <a:r>
              <a:rPr sz="2400" b="1" spc="204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rebuchet MS"/>
              </a:rPr>
              <a:t>ВНИМАНИЕ!</a:t>
            </a:r>
            <a:r>
              <a:rPr sz="2400" b="1" spc="13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rebuchet MS"/>
              </a:rPr>
              <a:t> </a:t>
            </a:r>
            <a:r>
              <a:rPr lang="ru-RU" sz="2400" b="1" spc="19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rebuchet MS"/>
              </a:rPr>
              <a:t>Важно знать!</a:t>
            </a:r>
          </a:p>
          <a:p>
            <a:pPr marL="608965" marR="5080" indent="-596900" algn="ctr">
              <a:lnSpc>
                <a:spcPct val="129200"/>
              </a:lnSpc>
              <a:spcBef>
                <a:spcPts val="100"/>
              </a:spcBef>
            </a:pPr>
            <a:r>
              <a:rPr lang="ru-RU" sz="2400" b="1" spc="195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rebuchet MS"/>
              </a:rPr>
              <a:t>Кибербуллинг</a:t>
            </a:r>
            <a:r>
              <a:rPr lang="ru-RU" sz="2400" b="1" spc="19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rebuchet MS"/>
              </a:rPr>
              <a:t> – это агрессия</a:t>
            </a:r>
            <a:r>
              <a:rPr lang="ru-RU" sz="2000" b="1" spc="19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rebuchet MS"/>
              </a:rPr>
              <a:t>!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0189" y="2054203"/>
            <a:ext cx="6839777" cy="512983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6823" y="8459045"/>
            <a:ext cx="11710778" cy="1352746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3491436" y="8454206"/>
            <a:ext cx="11443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Запомни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!!!</a:t>
            </a:r>
            <a:endParaRPr lang="ru-RU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8765828"/>
            <a:ext cx="1199012" cy="1044038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4419600" y="8887628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7986395"/>
            <a:ext cx="18288000" cy="2300605"/>
          </a:xfrm>
          <a:custGeom>
            <a:avLst/>
            <a:gdLst/>
            <a:ahLst/>
            <a:cxnLst/>
            <a:rect l="l" t="t" r="r" b="b"/>
            <a:pathLst>
              <a:path w="18288000" h="2300604">
                <a:moveTo>
                  <a:pt x="0" y="0"/>
                </a:moveTo>
                <a:lnTo>
                  <a:pt x="18287999" y="0"/>
                </a:lnTo>
                <a:lnTo>
                  <a:pt x="18287999" y="2300519"/>
                </a:lnTo>
                <a:lnTo>
                  <a:pt x="0" y="2300519"/>
                </a:lnTo>
                <a:lnTo>
                  <a:pt x="0" y="0"/>
                </a:lnTo>
                <a:close/>
              </a:path>
            </a:pathLst>
          </a:custGeom>
          <a:solidFill>
            <a:srgbClr val="F6E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/>
          <a:srcRect l="1425" t="7059" r="50118" b="2295"/>
          <a:stretch/>
        </p:blipFill>
        <p:spPr>
          <a:xfrm>
            <a:off x="152401" y="952500"/>
            <a:ext cx="5181600" cy="6858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5810" y="566634"/>
            <a:ext cx="5322190" cy="733181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34593"/>
            <a:ext cx="8001000" cy="1235813"/>
          </a:xfrm>
          <a:prstGeom prst="rect">
            <a:avLst/>
          </a:prstGeom>
        </p:spPr>
      </p:pic>
      <p:sp>
        <p:nvSpPr>
          <p:cNvPr id="36" name="object 12"/>
          <p:cNvSpPr txBox="1">
            <a:spLocks noGrp="1"/>
          </p:cNvSpPr>
          <p:nvPr>
            <p:ph type="title"/>
          </p:nvPr>
        </p:nvSpPr>
        <p:spPr>
          <a:xfrm>
            <a:off x="4749800" y="414139"/>
            <a:ext cx="7747000" cy="955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100" b="0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Виды </a:t>
            </a:r>
            <a:r>
              <a:rPr lang="ru-RU" sz="6100" b="0" spc="-1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кибербулинга</a:t>
            </a:r>
            <a:r>
              <a:rPr lang="ru-RU" sz="6100" b="0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:</a:t>
            </a:r>
            <a:endParaRPr sz="61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8428407"/>
            <a:ext cx="9601200" cy="114006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3240" y="2200781"/>
            <a:ext cx="3124200" cy="87303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6952" y="2188313"/>
            <a:ext cx="3127519" cy="87180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5865" y="2323331"/>
            <a:ext cx="2998949" cy="627929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5642418" y="2323331"/>
            <a:ext cx="1665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Буллинг</a:t>
            </a:r>
            <a:endParaRPr lang="ru-RU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0965" y="2310244"/>
            <a:ext cx="2999492" cy="627942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9350846" y="2310244"/>
            <a:ext cx="1819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Троллинг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3240" y="3515823"/>
            <a:ext cx="3124200" cy="87303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0228" y="3517049"/>
            <a:ext cx="3127519" cy="87180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7501" y="3638373"/>
            <a:ext cx="2998949" cy="62792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0964" y="3648654"/>
            <a:ext cx="2999492" cy="627942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5620006" y="3638373"/>
            <a:ext cx="1696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Моббинг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9601715" y="3638373"/>
            <a:ext cx="1317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Флейм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188964" y="8582942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Запомни!!! 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Никто 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не может заставить вас чувствовать себя неполноценным без вашего согласия. 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3178" y="4703076"/>
            <a:ext cx="5966244" cy="312878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2"/>
          <a:srcRect l="2402" r="2719"/>
          <a:stretch/>
        </p:blipFill>
        <p:spPr>
          <a:xfrm>
            <a:off x="5486399" y="4603605"/>
            <a:ext cx="6019801" cy="332821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12141" y="8656097"/>
            <a:ext cx="836977" cy="91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5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2127" y="342900"/>
            <a:ext cx="17411700" cy="9486900"/>
            <a:chOff x="436092" y="401395"/>
            <a:chExt cx="17411700" cy="9486900"/>
          </a:xfrm>
        </p:grpSpPr>
        <p:sp>
          <p:nvSpPr>
            <p:cNvPr id="3" name="object 3"/>
            <p:cNvSpPr/>
            <p:nvPr/>
          </p:nvSpPr>
          <p:spPr>
            <a:xfrm>
              <a:off x="803274" y="610945"/>
              <a:ext cx="16852900" cy="9067800"/>
            </a:xfrm>
            <a:custGeom>
              <a:avLst/>
              <a:gdLst/>
              <a:ahLst/>
              <a:cxnLst/>
              <a:rect l="l" t="t" r="r" b="b"/>
              <a:pathLst>
                <a:path w="16852900" h="9067800">
                  <a:moveTo>
                    <a:pt x="16852811" y="0"/>
                  </a:moveTo>
                  <a:lnTo>
                    <a:pt x="0" y="0"/>
                  </a:lnTo>
                  <a:lnTo>
                    <a:pt x="0" y="139750"/>
                  </a:lnTo>
                  <a:lnTo>
                    <a:pt x="0" y="9067648"/>
                  </a:lnTo>
                  <a:lnTo>
                    <a:pt x="16852811" y="9067648"/>
                  </a:lnTo>
                  <a:lnTo>
                    <a:pt x="16852811" y="139750"/>
                  </a:lnTo>
                  <a:lnTo>
                    <a:pt x="16852811" y="0"/>
                  </a:lnTo>
                  <a:close/>
                </a:path>
              </a:pathLst>
            </a:custGeom>
            <a:solidFill>
              <a:srgbClr val="D6E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6092" y="401395"/>
              <a:ext cx="17411700" cy="9486900"/>
            </a:xfrm>
            <a:custGeom>
              <a:avLst/>
              <a:gdLst/>
              <a:ahLst/>
              <a:cxnLst/>
              <a:rect l="l" t="t" r="r" b="b"/>
              <a:pathLst>
                <a:path w="17411700" h="9486900">
                  <a:moveTo>
                    <a:pt x="17411535" y="0"/>
                  </a:moveTo>
                  <a:lnTo>
                    <a:pt x="17132173" y="0"/>
                  </a:lnTo>
                  <a:lnTo>
                    <a:pt x="17132173" y="279501"/>
                  </a:lnTo>
                  <a:lnTo>
                    <a:pt x="17132173" y="9207398"/>
                  </a:lnTo>
                  <a:lnTo>
                    <a:pt x="279361" y="9207398"/>
                  </a:lnTo>
                  <a:lnTo>
                    <a:pt x="279361" y="279501"/>
                  </a:lnTo>
                  <a:lnTo>
                    <a:pt x="17132173" y="279501"/>
                  </a:lnTo>
                  <a:lnTo>
                    <a:pt x="17132173" y="0"/>
                  </a:lnTo>
                  <a:lnTo>
                    <a:pt x="279361" y="0"/>
                  </a:lnTo>
                  <a:lnTo>
                    <a:pt x="0" y="0"/>
                  </a:lnTo>
                  <a:lnTo>
                    <a:pt x="0" y="9486900"/>
                  </a:lnTo>
                  <a:lnTo>
                    <a:pt x="279361" y="9486900"/>
                  </a:lnTo>
                  <a:lnTo>
                    <a:pt x="17132173" y="9486900"/>
                  </a:lnTo>
                  <a:lnTo>
                    <a:pt x="17411535" y="9486900"/>
                  </a:lnTo>
                  <a:lnTo>
                    <a:pt x="17411535" y="0"/>
                  </a:lnTo>
                  <a:close/>
                </a:path>
              </a:pathLst>
            </a:custGeom>
            <a:solidFill>
              <a:srgbClr val="F9AA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50239" y="1104900"/>
            <a:ext cx="7892106" cy="16780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5400" b="0" spc="4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ahoma"/>
              </a:rPr>
              <a:t>Какую опасность несет </a:t>
            </a:r>
            <a:r>
              <a:rPr lang="ru-RU" sz="5400" b="0" spc="44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ahoma"/>
              </a:rPr>
              <a:t>кибербуллинг</a:t>
            </a:r>
            <a:r>
              <a:rPr lang="ru-RU" sz="5400" b="0" spc="3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ahoma"/>
              </a:rPr>
              <a:t>?</a:t>
            </a:r>
            <a:endParaRPr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ahom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064" y="2400191"/>
            <a:ext cx="3849453" cy="9623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23" y="3335373"/>
            <a:ext cx="8524869" cy="60928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5385" y="2414009"/>
            <a:ext cx="3800876" cy="95182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2694" y="867007"/>
            <a:ext cx="6182051" cy="133745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8724" y="3646520"/>
            <a:ext cx="6201539" cy="370710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/>
          <a:srcRect r="51764"/>
          <a:stretch/>
        </p:blipFill>
        <p:spPr>
          <a:xfrm>
            <a:off x="856520" y="959780"/>
            <a:ext cx="8328711" cy="2071509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9368582" y="2650539"/>
            <a:ext cx="3685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Проблемы со здоровьем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3695147" y="2650538"/>
            <a:ext cx="3305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Давление на 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психику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120564" y="1075958"/>
            <a:ext cx="6373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Самое пугающее последствие </a:t>
            </a:r>
            <a:r>
              <a:rPr lang="ru-RU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кибербуллинга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– самоубийство</a:t>
            </a:r>
            <a:r>
              <a:rPr lang="ru-RU" sz="2400" dirty="0">
                <a:solidFill>
                  <a:srgbClr val="7030A0"/>
                </a:solidFill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4664" y="7737204"/>
            <a:ext cx="7650744" cy="173140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9583606" y="7818074"/>
            <a:ext cx="76835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Запомни!!!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Сначала 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они игнорируют вас, затем смеются над вами, затем сражаются с вами, а затем вы побеждаете. 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9600" y="8450649"/>
            <a:ext cx="1189627" cy="1064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6070" y="1630668"/>
            <a:ext cx="17411700" cy="7029450"/>
            <a:chOff x="436070" y="1630668"/>
            <a:chExt cx="17411700" cy="7029450"/>
          </a:xfrm>
        </p:grpSpPr>
        <p:sp>
          <p:nvSpPr>
            <p:cNvPr id="3" name="object 3"/>
            <p:cNvSpPr/>
            <p:nvPr/>
          </p:nvSpPr>
          <p:spPr>
            <a:xfrm>
              <a:off x="715416" y="1770468"/>
              <a:ext cx="16852900" cy="6610350"/>
            </a:xfrm>
            <a:custGeom>
              <a:avLst/>
              <a:gdLst/>
              <a:ahLst/>
              <a:cxnLst/>
              <a:rect l="l" t="t" r="r" b="b"/>
              <a:pathLst>
                <a:path w="16852900" h="6610350">
                  <a:moveTo>
                    <a:pt x="16852888" y="0"/>
                  </a:moveTo>
                  <a:lnTo>
                    <a:pt x="0" y="0"/>
                  </a:lnTo>
                  <a:lnTo>
                    <a:pt x="0" y="139788"/>
                  </a:lnTo>
                  <a:lnTo>
                    <a:pt x="0" y="6610083"/>
                  </a:lnTo>
                  <a:lnTo>
                    <a:pt x="16852888" y="6610083"/>
                  </a:lnTo>
                  <a:lnTo>
                    <a:pt x="16852888" y="139788"/>
                  </a:lnTo>
                  <a:lnTo>
                    <a:pt x="16852888" y="0"/>
                  </a:lnTo>
                  <a:close/>
                </a:path>
              </a:pathLst>
            </a:custGeom>
            <a:solidFill>
              <a:srgbClr val="D6E3EB"/>
            </a:solid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4" name="object 4"/>
            <p:cNvSpPr/>
            <p:nvPr/>
          </p:nvSpPr>
          <p:spPr>
            <a:xfrm>
              <a:off x="436067" y="1630679"/>
              <a:ext cx="17411700" cy="7029450"/>
            </a:xfrm>
            <a:custGeom>
              <a:avLst/>
              <a:gdLst/>
              <a:ahLst/>
              <a:cxnLst/>
              <a:rect l="l" t="t" r="r" b="b"/>
              <a:pathLst>
                <a:path w="17411700" h="7029450">
                  <a:moveTo>
                    <a:pt x="17411586" y="0"/>
                  </a:moveTo>
                  <a:lnTo>
                    <a:pt x="17132237" y="0"/>
                  </a:lnTo>
                  <a:lnTo>
                    <a:pt x="17132237" y="279577"/>
                  </a:lnTo>
                  <a:lnTo>
                    <a:pt x="17132237" y="6749872"/>
                  </a:lnTo>
                  <a:lnTo>
                    <a:pt x="279349" y="6749872"/>
                  </a:lnTo>
                  <a:lnTo>
                    <a:pt x="279349" y="279577"/>
                  </a:lnTo>
                  <a:lnTo>
                    <a:pt x="17132237" y="279577"/>
                  </a:lnTo>
                  <a:lnTo>
                    <a:pt x="17132237" y="0"/>
                  </a:lnTo>
                  <a:lnTo>
                    <a:pt x="279349" y="0"/>
                  </a:lnTo>
                  <a:lnTo>
                    <a:pt x="0" y="0"/>
                  </a:lnTo>
                  <a:lnTo>
                    <a:pt x="0" y="7029437"/>
                  </a:lnTo>
                  <a:lnTo>
                    <a:pt x="279349" y="7029437"/>
                  </a:lnTo>
                  <a:lnTo>
                    <a:pt x="17132237" y="7029437"/>
                  </a:lnTo>
                  <a:lnTo>
                    <a:pt x="17411586" y="7029437"/>
                  </a:lnTo>
                  <a:lnTo>
                    <a:pt x="17411586" y="0"/>
                  </a:lnTo>
                  <a:close/>
                </a:path>
              </a:pathLst>
            </a:custGeom>
            <a:solidFill>
              <a:srgbClr val="F9AAAF"/>
            </a:solidFill>
          </p:spPr>
          <p:txBody>
            <a:bodyPr wrap="square" lIns="0" tIns="0" rIns="0" bIns="0" rtlCol="0"/>
            <a:lstStyle/>
            <a:p>
              <a:endParaRPr b="1"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7940246" y="0"/>
            <a:ext cx="2409190" cy="1029335"/>
            <a:chOff x="7940246" y="0"/>
            <a:chExt cx="2409190" cy="1029335"/>
          </a:xfrm>
        </p:grpSpPr>
        <p:sp>
          <p:nvSpPr>
            <p:cNvPr id="6" name="object 6"/>
            <p:cNvSpPr/>
            <p:nvPr/>
          </p:nvSpPr>
          <p:spPr>
            <a:xfrm>
              <a:off x="7940246" y="1"/>
              <a:ext cx="2409190" cy="1029335"/>
            </a:xfrm>
            <a:custGeom>
              <a:avLst/>
              <a:gdLst/>
              <a:ahLst/>
              <a:cxnLst/>
              <a:rect l="l" t="t" r="r" b="b"/>
              <a:pathLst>
                <a:path w="2409190" h="1029335">
                  <a:moveTo>
                    <a:pt x="1240729" y="1029069"/>
                  </a:moveTo>
                  <a:lnTo>
                    <a:pt x="1168125" y="1029069"/>
                  </a:lnTo>
                  <a:lnTo>
                    <a:pt x="1159549" y="1028805"/>
                  </a:lnTo>
                  <a:lnTo>
                    <a:pt x="1114729" y="1026328"/>
                  </a:lnTo>
                  <a:lnTo>
                    <a:pt x="1070031" y="1022202"/>
                  </a:lnTo>
                  <a:lnTo>
                    <a:pt x="1025520" y="1016435"/>
                  </a:lnTo>
                  <a:lnTo>
                    <a:pt x="981250" y="1009032"/>
                  </a:lnTo>
                  <a:lnTo>
                    <a:pt x="937280" y="1000005"/>
                  </a:lnTo>
                  <a:lnTo>
                    <a:pt x="893671" y="989366"/>
                  </a:lnTo>
                  <a:lnTo>
                    <a:pt x="850487" y="977129"/>
                  </a:lnTo>
                  <a:lnTo>
                    <a:pt x="807782" y="963311"/>
                  </a:lnTo>
                  <a:lnTo>
                    <a:pt x="765612" y="947930"/>
                  </a:lnTo>
                  <a:lnTo>
                    <a:pt x="724037" y="931007"/>
                  </a:lnTo>
                  <a:lnTo>
                    <a:pt x="683115" y="912567"/>
                  </a:lnTo>
                  <a:lnTo>
                    <a:pt x="642899" y="892633"/>
                  </a:lnTo>
                  <a:lnTo>
                    <a:pt x="603443" y="871230"/>
                  </a:lnTo>
                  <a:lnTo>
                    <a:pt x="564801" y="848390"/>
                  </a:lnTo>
                  <a:lnTo>
                    <a:pt x="527028" y="824145"/>
                  </a:lnTo>
                  <a:lnTo>
                    <a:pt x="490173" y="798525"/>
                  </a:lnTo>
                  <a:lnTo>
                    <a:pt x="454284" y="771565"/>
                  </a:lnTo>
                  <a:lnTo>
                    <a:pt x="419411" y="743302"/>
                  </a:lnTo>
                  <a:lnTo>
                    <a:pt x="385604" y="713777"/>
                  </a:lnTo>
                  <a:lnTo>
                    <a:pt x="352907" y="683026"/>
                  </a:lnTo>
                  <a:lnTo>
                    <a:pt x="321362" y="651092"/>
                  </a:lnTo>
                  <a:lnTo>
                    <a:pt x="291014" y="618018"/>
                  </a:lnTo>
                  <a:lnTo>
                    <a:pt x="261906" y="583852"/>
                  </a:lnTo>
                  <a:lnTo>
                    <a:pt x="234075" y="548637"/>
                  </a:lnTo>
                  <a:lnTo>
                    <a:pt x="207557" y="512420"/>
                  </a:lnTo>
                  <a:lnTo>
                    <a:pt x="182391" y="475251"/>
                  </a:lnTo>
                  <a:lnTo>
                    <a:pt x="158610" y="437183"/>
                  </a:lnTo>
                  <a:lnTo>
                    <a:pt x="136247" y="398266"/>
                  </a:lnTo>
                  <a:lnTo>
                    <a:pt x="115331" y="358550"/>
                  </a:lnTo>
                  <a:lnTo>
                    <a:pt x="95891" y="318091"/>
                  </a:lnTo>
                  <a:lnTo>
                    <a:pt x="77953" y="276946"/>
                  </a:lnTo>
                  <a:lnTo>
                    <a:pt x="61543" y="235168"/>
                  </a:lnTo>
                  <a:lnTo>
                    <a:pt x="46680" y="192813"/>
                  </a:lnTo>
                  <a:lnTo>
                    <a:pt x="33387" y="149939"/>
                  </a:lnTo>
                  <a:lnTo>
                    <a:pt x="21681" y="106607"/>
                  </a:lnTo>
                  <a:lnTo>
                    <a:pt x="11578" y="62874"/>
                  </a:lnTo>
                  <a:lnTo>
                    <a:pt x="3092" y="18797"/>
                  </a:lnTo>
                  <a:lnTo>
                    <a:pt x="0" y="0"/>
                  </a:lnTo>
                  <a:lnTo>
                    <a:pt x="2408854" y="0"/>
                  </a:lnTo>
                  <a:lnTo>
                    <a:pt x="2400284" y="48216"/>
                  </a:lnTo>
                  <a:lnTo>
                    <a:pt x="2390719" y="92070"/>
                  </a:lnTo>
                  <a:lnTo>
                    <a:pt x="2379546" y="135544"/>
                  </a:lnTo>
                  <a:lnTo>
                    <a:pt x="2366779" y="178578"/>
                  </a:lnTo>
                  <a:lnTo>
                    <a:pt x="2352438" y="221110"/>
                  </a:lnTo>
                  <a:lnTo>
                    <a:pt x="2336542" y="263086"/>
                  </a:lnTo>
                  <a:lnTo>
                    <a:pt x="2319110" y="304450"/>
                  </a:lnTo>
                  <a:lnTo>
                    <a:pt x="2300168" y="345145"/>
                  </a:lnTo>
                  <a:lnTo>
                    <a:pt x="2279741" y="385113"/>
                  </a:lnTo>
                  <a:lnTo>
                    <a:pt x="2257857" y="424301"/>
                  </a:lnTo>
                  <a:lnTo>
                    <a:pt x="2234545" y="462660"/>
                  </a:lnTo>
                  <a:lnTo>
                    <a:pt x="2209836" y="500135"/>
                  </a:lnTo>
                  <a:lnTo>
                    <a:pt x="2183766" y="536673"/>
                  </a:lnTo>
                  <a:lnTo>
                    <a:pt x="2156369" y="572227"/>
                  </a:lnTo>
                  <a:lnTo>
                    <a:pt x="2127681" y="606750"/>
                  </a:lnTo>
                  <a:lnTo>
                    <a:pt x="2097741" y="640193"/>
                  </a:lnTo>
                  <a:lnTo>
                    <a:pt x="2066592" y="672510"/>
                  </a:lnTo>
                  <a:lnTo>
                    <a:pt x="2034275" y="703659"/>
                  </a:lnTo>
                  <a:lnTo>
                    <a:pt x="2000831" y="733600"/>
                  </a:lnTo>
                  <a:lnTo>
                    <a:pt x="1966308" y="762288"/>
                  </a:lnTo>
                  <a:lnTo>
                    <a:pt x="1930755" y="789685"/>
                  </a:lnTo>
                  <a:lnTo>
                    <a:pt x="1894216" y="815755"/>
                  </a:lnTo>
                  <a:lnTo>
                    <a:pt x="1856741" y="840464"/>
                  </a:lnTo>
                  <a:lnTo>
                    <a:pt x="1818383" y="863776"/>
                  </a:lnTo>
                  <a:lnTo>
                    <a:pt x="1779194" y="885660"/>
                  </a:lnTo>
                  <a:lnTo>
                    <a:pt x="1739226" y="906086"/>
                  </a:lnTo>
                  <a:lnTo>
                    <a:pt x="1698532" y="925028"/>
                  </a:lnTo>
                  <a:lnTo>
                    <a:pt x="1657167" y="942460"/>
                  </a:lnTo>
                  <a:lnTo>
                    <a:pt x="1615192" y="958357"/>
                  </a:lnTo>
                  <a:lnTo>
                    <a:pt x="1572659" y="972698"/>
                  </a:lnTo>
                  <a:lnTo>
                    <a:pt x="1529626" y="985464"/>
                  </a:lnTo>
                  <a:lnTo>
                    <a:pt x="1486151" y="996638"/>
                  </a:lnTo>
                  <a:lnTo>
                    <a:pt x="1442298" y="1006203"/>
                  </a:lnTo>
                  <a:lnTo>
                    <a:pt x="1398121" y="1014148"/>
                  </a:lnTo>
                  <a:lnTo>
                    <a:pt x="1353679" y="1020462"/>
                  </a:lnTo>
                  <a:lnTo>
                    <a:pt x="1309034" y="1025136"/>
                  </a:lnTo>
                  <a:lnTo>
                    <a:pt x="1264254" y="1028163"/>
                  </a:lnTo>
                  <a:lnTo>
                    <a:pt x="1240729" y="1029069"/>
                  </a:lnTo>
                  <a:close/>
                </a:path>
              </a:pathLst>
            </a:custGeom>
            <a:solidFill>
              <a:srgbClr val="F9AA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56994" y="11"/>
              <a:ext cx="1975485" cy="816610"/>
            </a:xfrm>
            <a:custGeom>
              <a:avLst/>
              <a:gdLst/>
              <a:ahLst/>
              <a:cxnLst/>
              <a:rect l="l" t="t" r="r" b="b"/>
              <a:pathLst>
                <a:path w="1975484" h="816610">
                  <a:moveTo>
                    <a:pt x="1975345" y="0"/>
                  </a:moveTo>
                  <a:lnTo>
                    <a:pt x="1819287" y="0"/>
                  </a:lnTo>
                  <a:lnTo>
                    <a:pt x="156057" y="0"/>
                  </a:lnTo>
                  <a:lnTo>
                    <a:pt x="0" y="0"/>
                  </a:lnTo>
                  <a:lnTo>
                    <a:pt x="3746" y="18643"/>
                  </a:lnTo>
                  <a:lnTo>
                    <a:pt x="15151" y="66675"/>
                  </a:lnTo>
                  <a:lnTo>
                    <a:pt x="28892" y="114084"/>
                  </a:lnTo>
                  <a:lnTo>
                    <a:pt x="44958" y="160756"/>
                  </a:lnTo>
                  <a:lnTo>
                    <a:pt x="63284" y="206590"/>
                  </a:lnTo>
                  <a:lnTo>
                    <a:pt x="83845" y="251472"/>
                  </a:lnTo>
                  <a:lnTo>
                    <a:pt x="106578" y="295287"/>
                  </a:lnTo>
                  <a:lnTo>
                    <a:pt x="131432" y="337947"/>
                  </a:lnTo>
                  <a:lnTo>
                    <a:pt x="158356" y="379323"/>
                  </a:lnTo>
                  <a:lnTo>
                    <a:pt x="187274" y="419328"/>
                  </a:lnTo>
                  <a:lnTo>
                    <a:pt x="218122" y="457860"/>
                  </a:lnTo>
                  <a:lnTo>
                    <a:pt x="250812" y="494842"/>
                  </a:lnTo>
                  <a:lnTo>
                    <a:pt x="285292" y="530174"/>
                  </a:lnTo>
                  <a:lnTo>
                    <a:pt x="321462" y="563778"/>
                  </a:lnTo>
                  <a:lnTo>
                    <a:pt x="359232" y="595553"/>
                  </a:lnTo>
                  <a:lnTo>
                    <a:pt x="398513" y="625449"/>
                  </a:lnTo>
                  <a:lnTo>
                    <a:pt x="439216" y="653376"/>
                  </a:lnTo>
                  <a:lnTo>
                    <a:pt x="481241" y="679272"/>
                  </a:lnTo>
                  <a:lnTo>
                    <a:pt x="524497" y="703072"/>
                  </a:lnTo>
                  <a:lnTo>
                    <a:pt x="568858" y="724725"/>
                  </a:lnTo>
                  <a:lnTo>
                    <a:pt x="614222" y="744169"/>
                  </a:lnTo>
                  <a:lnTo>
                    <a:pt x="660501" y="761377"/>
                  </a:lnTo>
                  <a:lnTo>
                    <a:pt x="707555" y="776287"/>
                  </a:lnTo>
                  <a:lnTo>
                    <a:pt x="755294" y="788860"/>
                  </a:lnTo>
                  <a:lnTo>
                    <a:pt x="803579" y="799084"/>
                  </a:lnTo>
                  <a:lnTo>
                    <a:pt x="852322" y="806932"/>
                  </a:lnTo>
                  <a:lnTo>
                    <a:pt x="901382" y="812368"/>
                  </a:lnTo>
                  <a:lnTo>
                    <a:pt x="950658" y="815390"/>
                  </a:lnTo>
                  <a:lnTo>
                    <a:pt x="975334" y="816000"/>
                  </a:lnTo>
                  <a:lnTo>
                    <a:pt x="1000010" y="816000"/>
                  </a:lnTo>
                  <a:lnTo>
                    <a:pt x="1049350" y="814184"/>
                  </a:lnTo>
                  <a:lnTo>
                    <a:pt x="1098524" y="809955"/>
                  </a:lnTo>
                  <a:lnTo>
                    <a:pt x="1147445" y="803300"/>
                  </a:lnTo>
                  <a:lnTo>
                    <a:pt x="1195971" y="794270"/>
                  </a:lnTo>
                  <a:lnTo>
                    <a:pt x="1244003" y="782866"/>
                  </a:lnTo>
                  <a:lnTo>
                    <a:pt x="1291412" y="769112"/>
                  </a:lnTo>
                  <a:lnTo>
                    <a:pt x="1338097" y="753059"/>
                  </a:lnTo>
                  <a:lnTo>
                    <a:pt x="1383931" y="734733"/>
                  </a:lnTo>
                  <a:lnTo>
                    <a:pt x="1428800" y="714171"/>
                  </a:lnTo>
                  <a:lnTo>
                    <a:pt x="1472628" y="691438"/>
                  </a:lnTo>
                  <a:lnTo>
                    <a:pt x="1515275" y="666584"/>
                  </a:lnTo>
                  <a:lnTo>
                    <a:pt x="1556651" y="639660"/>
                  </a:lnTo>
                  <a:lnTo>
                    <a:pt x="1596656" y="610743"/>
                  </a:lnTo>
                  <a:lnTo>
                    <a:pt x="1635201" y="579894"/>
                  </a:lnTo>
                  <a:lnTo>
                    <a:pt x="1672183" y="547192"/>
                  </a:lnTo>
                  <a:lnTo>
                    <a:pt x="1707515" y="512724"/>
                  </a:lnTo>
                  <a:lnTo>
                    <a:pt x="1741106" y="476554"/>
                  </a:lnTo>
                  <a:lnTo>
                    <a:pt x="1772894" y="438785"/>
                  </a:lnTo>
                  <a:lnTo>
                    <a:pt x="1802777" y="399503"/>
                  </a:lnTo>
                  <a:lnTo>
                    <a:pt x="1830705" y="358787"/>
                  </a:lnTo>
                  <a:lnTo>
                    <a:pt x="1856600" y="316763"/>
                  </a:lnTo>
                  <a:lnTo>
                    <a:pt x="1880400" y="273519"/>
                  </a:lnTo>
                  <a:lnTo>
                    <a:pt x="1902053" y="229158"/>
                  </a:lnTo>
                  <a:lnTo>
                    <a:pt x="1921510" y="183781"/>
                  </a:lnTo>
                  <a:lnTo>
                    <a:pt x="1938705" y="137515"/>
                  </a:lnTo>
                  <a:lnTo>
                    <a:pt x="1953615" y="90462"/>
                  </a:lnTo>
                  <a:lnTo>
                    <a:pt x="1966188" y="42722"/>
                  </a:lnTo>
                  <a:lnTo>
                    <a:pt x="1971598" y="18643"/>
                  </a:lnTo>
                  <a:lnTo>
                    <a:pt x="1975345" y="0"/>
                  </a:lnTo>
                  <a:close/>
                </a:path>
              </a:pathLst>
            </a:custGeom>
            <a:solidFill>
              <a:srgbClr val="F6E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24008" y="344080"/>
              <a:ext cx="41910" cy="234315"/>
            </a:xfrm>
            <a:custGeom>
              <a:avLst/>
              <a:gdLst/>
              <a:ahLst/>
              <a:cxnLst/>
              <a:rect l="l" t="t" r="r" b="b"/>
              <a:pathLst>
                <a:path w="41909" h="234315">
                  <a:moveTo>
                    <a:pt x="20665" y="234204"/>
                  </a:moveTo>
                  <a:lnTo>
                    <a:pt x="12621" y="232580"/>
                  </a:lnTo>
                  <a:lnTo>
                    <a:pt x="6052" y="228151"/>
                  </a:lnTo>
                  <a:lnTo>
                    <a:pt x="1624" y="221583"/>
                  </a:lnTo>
                  <a:lnTo>
                    <a:pt x="0" y="213539"/>
                  </a:lnTo>
                  <a:lnTo>
                    <a:pt x="0" y="20665"/>
                  </a:lnTo>
                  <a:lnTo>
                    <a:pt x="1624" y="12621"/>
                  </a:lnTo>
                  <a:lnTo>
                    <a:pt x="6052" y="6052"/>
                  </a:lnTo>
                  <a:lnTo>
                    <a:pt x="12621" y="1624"/>
                  </a:lnTo>
                  <a:lnTo>
                    <a:pt x="20665" y="0"/>
                  </a:lnTo>
                  <a:lnTo>
                    <a:pt x="28709" y="1624"/>
                  </a:lnTo>
                  <a:lnTo>
                    <a:pt x="35278" y="6052"/>
                  </a:lnTo>
                  <a:lnTo>
                    <a:pt x="39707" y="12621"/>
                  </a:lnTo>
                  <a:lnTo>
                    <a:pt x="41331" y="20665"/>
                  </a:lnTo>
                  <a:lnTo>
                    <a:pt x="41331" y="213548"/>
                  </a:lnTo>
                  <a:lnTo>
                    <a:pt x="39707" y="221586"/>
                  </a:lnTo>
                  <a:lnTo>
                    <a:pt x="35278" y="228152"/>
                  </a:lnTo>
                  <a:lnTo>
                    <a:pt x="28709" y="232580"/>
                  </a:lnTo>
                  <a:lnTo>
                    <a:pt x="20665" y="234204"/>
                  </a:lnTo>
                  <a:close/>
                </a:path>
              </a:pathLst>
            </a:custGeom>
            <a:solidFill>
              <a:srgbClr val="243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88190" y="189089"/>
              <a:ext cx="177732" cy="1777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16015" y="196501"/>
              <a:ext cx="177732" cy="177726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099452"/>
            <a:ext cx="8601615" cy="1611301"/>
          </a:xfrm>
          <a:prstGeom prst="rect">
            <a:avLst/>
          </a:prstGeom>
        </p:spPr>
      </p:pic>
      <p:sp>
        <p:nvSpPr>
          <p:cNvPr id="16" name="object 8"/>
          <p:cNvSpPr txBox="1">
            <a:spLocks noGrp="1"/>
          </p:cNvSpPr>
          <p:nvPr>
            <p:ph type="title"/>
          </p:nvPr>
        </p:nvSpPr>
        <p:spPr>
          <a:xfrm>
            <a:off x="914962" y="2099452"/>
            <a:ext cx="8601053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800" b="0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ahoma"/>
              </a:rPr>
              <a:t>Что делать если вы стали жертвой интернет-травли?</a:t>
            </a:r>
            <a:endParaRPr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ahom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010148"/>
            <a:ext cx="3505200" cy="62768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0" y="2142480"/>
            <a:ext cx="6096000" cy="7547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0" y="2534059"/>
            <a:ext cx="6096000" cy="39017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0" y="3145056"/>
            <a:ext cx="6096000" cy="7559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0" y="3563063"/>
            <a:ext cx="6096000" cy="3901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6965" y="5634195"/>
            <a:ext cx="6096000" cy="3901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0" y="5194286"/>
            <a:ext cx="6096000" cy="7559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1" y="4169406"/>
            <a:ext cx="6096000" cy="75597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8570" y="5196478"/>
            <a:ext cx="6453909" cy="75597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0912153" y="3208817"/>
            <a:ext cx="5490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Не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испытывайте вину или стыд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6479" y="4125502"/>
            <a:ext cx="6096000" cy="75597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2348444" y="2187794"/>
            <a:ext cx="2618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Не реагируйте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0" y="4613997"/>
            <a:ext cx="6096000" cy="39017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8707" y="4554865"/>
            <a:ext cx="6096000" cy="39017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598" y="5634195"/>
            <a:ext cx="6474881" cy="390178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4160441" y="4208703"/>
            <a:ext cx="5848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Сократите возможности общения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1154241" y="4235602"/>
            <a:ext cx="5123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Поделитесь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своей проблемой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678570" y="5250528"/>
            <a:ext cx="6811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Не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бойтесь требовать справедливости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1161603" y="5253770"/>
            <a:ext cx="5126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Поставьте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агрессора на место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6233534"/>
            <a:ext cx="6474880" cy="75597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8000" y="6251513"/>
            <a:ext cx="6104965" cy="75597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2614" y="7297698"/>
            <a:ext cx="6449865" cy="97225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598" y="6657606"/>
            <a:ext cx="6474881" cy="39017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1343" y="7929132"/>
            <a:ext cx="6453909" cy="39017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7999" y="6637953"/>
            <a:ext cx="6169257" cy="39017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7999" y="7263726"/>
            <a:ext cx="6096001" cy="75597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7999" y="7666957"/>
            <a:ext cx="6104966" cy="390178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3687535" y="6286105"/>
            <a:ext cx="6301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Пересмотрите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своё поведение в сети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161664" y="7250933"/>
            <a:ext cx="53543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Следуйте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правилам цифровой </a:t>
            </a:r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грамотности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1855703" y="6276230"/>
            <a:ext cx="3738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Боритесь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 стрессом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1456654" y="7297698"/>
            <a:ext cx="4681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Сядьте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 цифровую диету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7260" y="8795566"/>
            <a:ext cx="9213556" cy="1386157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5486816" y="8856645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Запомните!!!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Когда 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люди видят, что вы счастливы, делая то, что вам нравится, они теряют интерес к вам. 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5800" y="9091671"/>
            <a:ext cx="703324" cy="1084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D0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6782475" y="243879"/>
            <a:ext cx="11210925" cy="9563100"/>
            <a:chOff x="380987" y="381050"/>
            <a:chExt cx="11210925" cy="9563100"/>
          </a:xfrm>
        </p:grpSpPr>
        <p:sp>
          <p:nvSpPr>
            <p:cNvPr id="4" name="object 4"/>
            <p:cNvSpPr/>
            <p:nvPr/>
          </p:nvSpPr>
          <p:spPr>
            <a:xfrm>
              <a:off x="660438" y="520762"/>
              <a:ext cx="10652125" cy="9144000"/>
            </a:xfrm>
            <a:custGeom>
              <a:avLst/>
              <a:gdLst/>
              <a:ahLst/>
              <a:cxnLst/>
              <a:rect l="l" t="t" r="r" b="b"/>
              <a:pathLst>
                <a:path w="10652125" h="9144000">
                  <a:moveTo>
                    <a:pt x="10652036" y="0"/>
                  </a:moveTo>
                  <a:lnTo>
                    <a:pt x="0" y="0"/>
                  </a:lnTo>
                  <a:lnTo>
                    <a:pt x="0" y="139712"/>
                  </a:lnTo>
                  <a:lnTo>
                    <a:pt x="0" y="9143873"/>
                  </a:lnTo>
                  <a:lnTo>
                    <a:pt x="10652036" y="9143873"/>
                  </a:lnTo>
                  <a:lnTo>
                    <a:pt x="10652036" y="139712"/>
                  </a:lnTo>
                  <a:lnTo>
                    <a:pt x="10652036" y="0"/>
                  </a:lnTo>
                  <a:close/>
                </a:path>
              </a:pathLst>
            </a:custGeom>
            <a:solidFill>
              <a:srgbClr val="D6E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0987" y="381050"/>
              <a:ext cx="11210925" cy="9563100"/>
            </a:xfrm>
            <a:custGeom>
              <a:avLst/>
              <a:gdLst/>
              <a:ahLst/>
              <a:cxnLst/>
              <a:rect l="l" t="t" r="r" b="b"/>
              <a:pathLst>
                <a:path w="11210925" h="9563100">
                  <a:moveTo>
                    <a:pt x="11210925" y="0"/>
                  </a:moveTo>
                  <a:lnTo>
                    <a:pt x="10931487" y="0"/>
                  </a:lnTo>
                  <a:lnTo>
                    <a:pt x="10931487" y="279425"/>
                  </a:lnTo>
                  <a:lnTo>
                    <a:pt x="10931487" y="9283586"/>
                  </a:lnTo>
                  <a:lnTo>
                    <a:pt x="279450" y="9283586"/>
                  </a:lnTo>
                  <a:lnTo>
                    <a:pt x="279450" y="279425"/>
                  </a:lnTo>
                  <a:lnTo>
                    <a:pt x="10931487" y="279425"/>
                  </a:lnTo>
                  <a:lnTo>
                    <a:pt x="10931487" y="0"/>
                  </a:lnTo>
                  <a:lnTo>
                    <a:pt x="279450" y="0"/>
                  </a:lnTo>
                  <a:lnTo>
                    <a:pt x="0" y="0"/>
                  </a:lnTo>
                  <a:lnTo>
                    <a:pt x="0" y="9562998"/>
                  </a:lnTo>
                  <a:lnTo>
                    <a:pt x="279450" y="9562998"/>
                  </a:lnTo>
                  <a:lnTo>
                    <a:pt x="10931487" y="9562998"/>
                  </a:lnTo>
                  <a:lnTo>
                    <a:pt x="11210925" y="9562998"/>
                  </a:lnTo>
                  <a:lnTo>
                    <a:pt x="11210925" y="0"/>
                  </a:lnTo>
                  <a:close/>
                </a:path>
              </a:pathLst>
            </a:custGeom>
            <a:solidFill>
              <a:srgbClr val="F9AA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184" y="3741509"/>
            <a:ext cx="3764033" cy="62677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76" y="193531"/>
            <a:ext cx="5435651" cy="32702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48871" y="250602"/>
            <a:ext cx="4855816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Как понять, </a:t>
            </a:r>
            <a:endParaRPr lang="ru-RU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что </a:t>
            </a:r>
            <a:r>
              <a:rPr lang="ru-R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ребёнок </a:t>
            </a:r>
            <a:endParaRPr lang="ru-RU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подвергся </a:t>
            </a:r>
          </a:p>
          <a:p>
            <a:pPr algn="ctr"/>
            <a:r>
              <a:rPr lang="ru-RU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кибербуллингу</a:t>
            </a:r>
            <a:r>
              <a:rPr lang="ru-R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49986" y="6709927"/>
            <a:ext cx="102650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Страх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– наиболее важный критерий для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беспокойства</a:t>
            </a:r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1" y="2006702"/>
            <a:ext cx="8763000" cy="587999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849246" y="2144959"/>
            <a:ext cx="9144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Если сложилась непростая ситуация, вы наверняка это заметите. </a:t>
            </a:r>
            <a:endParaRPr lang="ru-RU" sz="3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Может</a:t>
            </a:r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ваш ребенок выключает компьютер, когда замечает вас, прячет телефон или выглядит подавленным, когда использует гаджеты? </a:t>
            </a:r>
            <a:endParaRPr lang="ru-RU" sz="3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Возможно</a:t>
            </a:r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он перестал общаться с друзьями или не хочет идти в школу?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6933" y="807962"/>
            <a:ext cx="1014569" cy="908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18289585" cy="10287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710" y="7937916"/>
            <a:ext cx="18316501" cy="24052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591" y="2019300"/>
            <a:ext cx="1185110" cy="58624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7002" y="2552700"/>
            <a:ext cx="8369415" cy="56719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490343"/>
            <a:ext cx="7249372" cy="229095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83105" y="490343"/>
            <a:ext cx="685476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Что делать, </a:t>
            </a:r>
            <a:endParaRPr lang="ru-RU" sz="4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если </a:t>
            </a: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ребенок стал </a:t>
            </a:r>
            <a:endParaRPr lang="ru-RU" sz="4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жертвой </a:t>
            </a:r>
            <a:r>
              <a:rPr lang="ru-RU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кибербуллинга</a:t>
            </a: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?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1347" y="723900"/>
            <a:ext cx="3907875" cy="21301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1347" y="2980485"/>
            <a:ext cx="8127396" cy="15119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71347" y="4632701"/>
            <a:ext cx="3907875" cy="211099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700573" y="742376"/>
            <a:ext cx="36494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Помогите </a:t>
            </a:r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детям понять, что в Сети нужно быть вежливыми с другими пользователями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90868" y="726348"/>
            <a:ext cx="3907875" cy="212768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0112787" y="3235248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Покажите</a:t>
            </a: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как правильно реагировать на нападки других интернет-пользователей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700573" y="4692357"/>
            <a:ext cx="3778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Если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все-таки произошла ситуация, что ваш ребенок стал жертвой интернет-травли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3940382" y="815112"/>
            <a:ext cx="3744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Расскажите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детям, что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кибербуллинг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нельзя применять в любом виде, будь то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клевета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40382" y="4682171"/>
            <a:ext cx="3907875" cy="210939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4067656" y="4877023"/>
            <a:ext cx="37019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Постарайтесь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время от времени интересоваться действиями детей в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Сети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4083" y="8280818"/>
            <a:ext cx="15399831" cy="159729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981198" y="8335589"/>
            <a:ext cx="1432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Запомните!!!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Если </a:t>
            </a: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слон поставил ногу на хвост мыши, и вы говорите, что вы нейтральны, мышь не оценит ваш нейтралитет</a:t>
            </a:r>
          </a:p>
        </p:txBody>
      </p:sp>
      <p:grpSp>
        <p:nvGrpSpPr>
          <p:cNvPr id="26" name="object 314"/>
          <p:cNvGrpSpPr/>
          <p:nvPr/>
        </p:nvGrpSpPr>
        <p:grpSpPr>
          <a:xfrm>
            <a:off x="454205" y="8799320"/>
            <a:ext cx="836023" cy="1078788"/>
            <a:chOff x="8797951" y="8332097"/>
            <a:chExt cx="686435" cy="741680"/>
          </a:xfrm>
        </p:grpSpPr>
        <p:sp>
          <p:nvSpPr>
            <p:cNvPr id="27" name="object 315"/>
            <p:cNvSpPr/>
            <p:nvPr/>
          </p:nvSpPr>
          <p:spPr>
            <a:xfrm>
              <a:off x="8823627" y="8605442"/>
              <a:ext cx="660400" cy="468630"/>
            </a:xfrm>
            <a:custGeom>
              <a:avLst/>
              <a:gdLst/>
              <a:ahLst/>
              <a:cxnLst/>
              <a:rect l="l" t="t" r="r" b="b"/>
              <a:pathLst>
                <a:path w="660400" h="468629">
                  <a:moveTo>
                    <a:pt x="660168" y="436916"/>
                  </a:moveTo>
                  <a:lnTo>
                    <a:pt x="0" y="436916"/>
                  </a:lnTo>
                  <a:lnTo>
                    <a:pt x="0" y="0"/>
                  </a:lnTo>
                  <a:lnTo>
                    <a:pt x="660168" y="0"/>
                  </a:lnTo>
                  <a:lnTo>
                    <a:pt x="660168" y="436916"/>
                  </a:lnTo>
                  <a:close/>
                </a:path>
                <a:path w="660400" h="468629">
                  <a:moveTo>
                    <a:pt x="333378" y="468189"/>
                  </a:moveTo>
                  <a:lnTo>
                    <a:pt x="316998" y="465787"/>
                  </a:lnTo>
                  <a:lnTo>
                    <a:pt x="303248" y="459179"/>
                  </a:lnTo>
                  <a:lnTo>
                    <a:pt x="293239" y="449257"/>
                  </a:lnTo>
                  <a:lnTo>
                    <a:pt x="288083" y="436916"/>
                  </a:lnTo>
                  <a:lnTo>
                    <a:pt x="378673" y="436916"/>
                  </a:lnTo>
                  <a:lnTo>
                    <a:pt x="373516" y="449257"/>
                  </a:lnTo>
                  <a:lnTo>
                    <a:pt x="363507" y="459179"/>
                  </a:lnTo>
                  <a:lnTo>
                    <a:pt x="349757" y="465787"/>
                  </a:lnTo>
                  <a:lnTo>
                    <a:pt x="333378" y="468189"/>
                  </a:lnTo>
                  <a:close/>
                </a:path>
              </a:pathLst>
            </a:custGeom>
            <a:solidFill>
              <a:srgbClr val="EF45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16"/>
            <p:cNvSpPr/>
            <p:nvPr/>
          </p:nvSpPr>
          <p:spPr>
            <a:xfrm>
              <a:off x="8865226" y="8586686"/>
              <a:ext cx="577850" cy="424815"/>
            </a:xfrm>
            <a:custGeom>
              <a:avLst/>
              <a:gdLst/>
              <a:ahLst/>
              <a:cxnLst/>
              <a:rect l="l" t="t" r="r" b="b"/>
              <a:pathLst>
                <a:path w="577850" h="424815">
                  <a:moveTo>
                    <a:pt x="577439" y="424803"/>
                  </a:moveTo>
                  <a:lnTo>
                    <a:pt x="0" y="424803"/>
                  </a:lnTo>
                  <a:lnTo>
                    <a:pt x="0" y="0"/>
                  </a:lnTo>
                  <a:lnTo>
                    <a:pt x="577439" y="0"/>
                  </a:lnTo>
                  <a:lnTo>
                    <a:pt x="577439" y="424803"/>
                  </a:lnTo>
                  <a:close/>
                </a:path>
              </a:pathLst>
            </a:custGeom>
            <a:solidFill>
              <a:srgbClr val="F5D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17"/>
            <p:cNvSpPr/>
            <p:nvPr/>
          </p:nvSpPr>
          <p:spPr>
            <a:xfrm>
              <a:off x="8857810" y="8579328"/>
              <a:ext cx="592455" cy="440055"/>
            </a:xfrm>
            <a:custGeom>
              <a:avLst/>
              <a:gdLst/>
              <a:ahLst/>
              <a:cxnLst/>
              <a:rect l="l" t="t" r="r" b="b"/>
              <a:pathLst>
                <a:path w="592454" h="440054">
                  <a:moveTo>
                    <a:pt x="588951" y="439522"/>
                  </a:moveTo>
                  <a:lnTo>
                    <a:pt x="3319" y="439522"/>
                  </a:lnTo>
                  <a:lnTo>
                    <a:pt x="0" y="436227"/>
                  </a:lnTo>
                  <a:lnTo>
                    <a:pt x="0" y="3294"/>
                  </a:lnTo>
                  <a:lnTo>
                    <a:pt x="3319" y="0"/>
                  </a:lnTo>
                  <a:lnTo>
                    <a:pt x="588951" y="0"/>
                  </a:lnTo>
                  <a:lnTo>
                    <a:pt x="592270" y="3294"/>
                  </a:lnTo>
                  <a:lnTo>
                    <a:pt x="592270" y="14721"/>
                  </a:lnTo>
                  <a:lnTo>
                    <a:pt x="14831" y="14721"/>
                  </a:lnTo>
                  <a:lnTo>
                    <a:pt x="14831" y="424800"/>
                  </a:lnTo>
                  <a:lnTo>
                    <a:pt x="592270" y="424800"/>
                  </a:lnTo>
                  <a:lnTo>
                    <a:pt x="592270" y="436227"/>
                  </a:lnTo>
                  <a:lnTo>
                    <a:pt x="588951" y="439522"/>
                  </a:lnTo>
                  <a:close/>
                </a:path>
                <a:path w="592454" h="440054">
                  <a:moveTo>
                    <a:pt x="592270" y="424800"/>
                  </a:moveTo>
                  <a:lnTo>
                    <a:pt x="577439" y="424800"/>
                  </a:lnTo>
                  <a:lnTo>
                    <a:pt x="577439" y="14721"/>
                  </a:lnTo>
                  <a:lnTo>
                    <a:pt x="592270" y="14721"/>
                  </a:lnTo>
                  <a:lnTo>
                    <a:pt x="592270" y="424800"/>
                  </a:lnTo>
                  <a:close/>
                </a:path>
              </a:pathLst>
            </a:custGeom>
            <a:solidFill>
              <a:srgbClr val="243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18"/>
            <p:cNvSpPr/>
            <p:nvPr/>
          </p:nvSpPr>
          <p:spPr>
            <a:xfrm>
              <a:off x="9153947" y="8519847"/>
              <a:ext cx="238125" cy="492125"/>
            </a:xfrm>
            <a:custGeom>
              <a:avLst/>
              <a:gdLst/>
              <a:ahLst/>
              <a:cxnLst/>
              <a:rect l="l" t="t" r="r" b="b"/>
              <a:pathLst>
                <a:path w="238125" h="492125">
                  <a:moveTo>
                    <a:pt x="0" y="491643"/>
                  </a:moveTo>
                  <a:lnTo>
                    <a:pt x="0" y="66839"/>
                  </a:lnTo>
                  <a:lnTo>
                    <a:pt x="6069" y="59966"/>
                  </a:lnTo>
                  <a:lnTo>
                    <a:pt x="59016" y="23843"/>
                  </a:lnTo>
                  <a:lnTo>
                    <a:pt x="108823" y="7162"/>
                  </a:lnTo>
                  <a:lnTo>
                    <a:pt x="166152" y="0"/>
                  </a:lnTo>
                  <a:lnTo>
                    <a:pt x="200055" y="325"/>
                  </a:lnTo>
                  <a:lnTo>
                    <a:pt x="237609" y="3938"/>
                  </a:lnTo>
                  <a:lnTo>
                    <a:pt x="237609" y="225229"/>
                  </a:lnTo>
                  <a:lnTo>
                    <a:pt x="237609" y="433494"/>
                  </a:lnTo>
                  <a:lnTo>
                    <a:pt x="216517" y="435554"/>
                  </a:lnTo>
                  <a:lnTo>
                    <a:pt x="161563" y="443834"/>
                  </a:lnTo>
                  <a:lnTo>
                    <a:pt x="85230" y="461481"/>
                  </a:lnTo>
                  <a:lnTo>
                    <a:pt x="0" y="491643"/>
                  </a:lnTo>
                  <a:close/>
                </a:path>
              </a:pathLst>
            </a:custGeom>
            <a:solidFill>
              <a:srgbClr val="F5D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9"/>
            <p:cNvSpPr/>
            <p:nvPr/>
          </p:nvSpPr>
          <p:spPr>
            <a:xfrm>
              <a:off x="9146531" y="8512385"/>
              <a:ext cx="252729" cy="506730"/>
            </a:xfrm>
            <a:custGeom>
              <a:avLst/>
              <a:gdLst/>
              <a:ahLst/>
              <a:cxnLst/>
              <a:rect l="l" t="t" r="r" b="b"/>
              <a:pathLst>
                <a:path w="252729" h="506729">
                  <a:moveTo>
                    <a:pt x="8433" y="506465"/>
                  </a:moveTo>
                  <a:lnTo>
                    <a:pt x="7415" y="506465"/>
                  </a:lnTo>
                  <a:lnTo>
                    <a:pt x="5997" y="506465"/>
                  </a:lnTo>
                  <a:lnTo>
                    <a:pt x="4588" y="506062"/>
                  </a:lnTo>
                  <a:lnTo>
                    <a:pt x="1266" y="503912"/>
                  </a:lnTo>
                  <a:lnTo>
                    <a:pt x="0" y="501592"/>
                  </a:lnTo>
                  <a:lnTo>
                    <a:pt x="0" y="72743"/>
                  </a:lnTo>
                  <a:lnTo>
                    <a:pt x="28683" y="44713"/>
                  </a:lnTo>
                  <a:lnTo>
                    <a:pt x="63545" y="24485"/>
                  </a:lnTo>
                  <a:lnTo>
                    <a:pt x="114604" y="7445"/>
                  </a:lnTo>
                  <a:lnTo>
                    <a:pt x="177088" y="0"/>
                  </a:lnTo>
                  <a:lnTo>
                    <a:pt x="210814" y="609"/>
                  </a:lnTo>
                  <a:lnTo>
                    <a:pt x="246045" y="4109"/>
                  </a:lnTo>
                  <a:lnTo>
                    <a:pt x="249711" y="4616"/>
                  </a:lnTo>
                  <a:lnTo>
                    <a:pt x="252440" y="7728"/>
                  </a:lnTo>
                  <a:lnTo>
                    <a:pt x="252440" y="149409"/>
                  </a:lnTo>
                  <a:lnTo>
                    <a:pt x="249121" y="152704"/>
                  </a:lnTo>
                  <a:lnTo>
                    <a:pt x="240928" y="152704"/>
                  </a:lnTo>
                  <a:lnTo>
                    <a:pt x="237609" y="149409"/>
                  </a:lnTo>
                  <a:lnTo>
                    <a:pt x="237609" y="17857"/>
                  </a:lnTo>
                  <a:lnTo>
                    <a:pt x="205506" y="15063"/>
                  </a:lnTo>
                  <a:lnTo>
                    <a:pt x="145542" y="17040"/>
                  </a:lnTo>
                  <a:lnTo>
                    <a:pt x="75359" y="35440"/>
                  </a:lnTo>
                  <a:lnTo>
                    <a:pt x="24680" y="67008"/>
                  </a:lnTo>
                  <a:lnTo>
                    <a:pt x="14831" y="76912"/>
                  </a:lnTo>
                  <a:lnTo>
                    <a:pt x="14831" y="487936"/>
                  </a:lnTo>
                  <a:lnTo>
                    <a:pt x="72110" y="467385"/>
                  </a:lnTo>
                  <a:lnTo>
                    <a:pt x="126791" y="452641"/>
                  </a:lnTo>
                  <a:lnTo>
                    <a:pt x="175110" y="442801"/>
                  </a:lnTo>
                  <a:lnTo>
                    <a:pt x="213304" y="436957"/>
                  </a:lnTo>
                  <a:lnTo>
                    <a:pt x="237609" y="434204"/>
                  </a:lnTo>
                  <a:lnTo>
                    <a:pt x="237609" y="228630"/>
                  </a:lnTo>
                  <a:lnTo>
                    <a:pt x="240928" y="225336"/>
                  </a:lnTo>
                  <a:lnTo>
                    <a:pt x="249121" y="225336"/>
                  </a:lnTo>
                  <a:lnTo>
                    <a:pt x="252440" y="228630"/>
                  </a:lnTo>
                  <a:lnTo>
                    <a:pt x="252440" y="444834"/>
                  </a:lnTo>
                  <a:lnTo>
                    <a:pt x="249412" y="448046"/>
                  </a:lnTo>
                  <a:lnTo>
                    <a:pt x="245520" y="448305"/>
                  </a:lnTo>
                  <a:lnTo>
                    <a:pt x="231297" y="449633"/>
                  </a:lnTo>
                  <a:lnTo>
                    <a:pt x="140958" y="464520"/>
                  </a:lnTo>
                  <a:lnTo>
                    <a:pt x="77536" y="481117"/>
                  </a:lnTo>
                  <a:lnTo>
                    <a:pt x="10408" y="505841"/>
                  </a:lnTo>
                  <a:lnTo>
                    <a:pt x="9450" y="506259"/>
                  </a:lnTo>
                  <a:lnTo>
                    <a:pt x="8433" y="506465"/>
                  </a:lnTo>
                  <a:close/>
                </a:path>
              </a:pathLst>
            </a:custGeom>
            <a:solidFill>
              <a:srgbClr val="243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0"/>
            <p:cNvSpPr/>
            <p:nvPr/>
          </p:nvSpPr>
          <p:spPr>
            <a:xfrm>
              <a:off x="8883768" y="8605442"/>
              <a:ext cx="253365" cy="385445"/>
            </a:xfrm>
            <a:custGeom>
              <a:avLst/>
              <a:gdLst/>
              <a:ahLst/>
              <a:cxnLst/>
              <a:rect l="l" t="t" r="r" b="b"/>
              <a:pathLst>
                <a:path w="253365" h="385445">
                  <a:moveTo>
                    <a:pt x="253120" y="385001"/>
                  </a:moveTo>
                  <a:lnTo>
                    <a:pt x="0" y="385001"/>
                  </a:lnTo>
                  <a:lnTo>
                    <a:pt x="0" y="0"/>
                  </a:lnTo>
                  <a:lnTo>
                    <a:pt x="253120" y="0"/>
                  </a:lnTo>
                  <a:lnTo>
                    <a:pt x="253120" y="385001"/>
                  </a:lnTo>
                  <a:close/>
                </a:path>
              </a:pathLst>
            </a:custGeom>
            <a:solidFill>
              <a:srgbClr val="EF45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21"/>
            <p:cNvSpPr/>
            <p:nvPr/>
          </p:nvSpPr>
          <p:spPr>
            <a:xfrm>
              <a:off x="8805367" y="8339461"/>
              <a:ext cx="299720" cy="283210"/>
            </a:xfrm>
            <a:custGeom>
              <a:avLst/>
              <a:gdLst/>
              <a:ahLst/>
              <a:cxnLst/>
              <a:rect l="l" t="t" r="r" b="b"/>
              <a:pathLst>
                <a:path w="299720" h="283209">
                  <a:moveTo>
                    <a:pt x="266990" y="283105"/>
                  </a:moveTo>
                  <a:lnTo>
                    <a:pt x="182997" y="227303"/>
                  </a:lnTo>
                  <a:lnTo>
                    <a:pt x="174876" y="228547"/>
                  </a:lnTo>
                  <a:lnTo>
                    <a:pt x="166607" y="229456"/>
                  </a:lnTo>
                  <a:lnTo>
                    <a:pt x="158199" y="230014"/>
                  </a:lnTo>
                  <a:lnTo>
                    <a:pt x="149662" y="230203"/>
                  </a:lnTo>
                  <a:lnTo>
                    <a:pt x="102358" y="224335"/>
                  </a:lnTo>
                  <a:lnTo>
                    <a:pt x="61274" y="207995"/>
                  </a:lnTo>
                  <a:lnTo>
                    <a:pt x="28876" y="183079"/>
                  </a:lnTo>
                  <a:lnTo>
                    <a:pt x="7630" y="151482"/>
                  </a:lnTo>
                  <a:lnTo>
                    <a:pt x="0" y="115101"/>
                  </a:lnTo>
                  <a:lnTo>
                    <a:pt x="7629" y="78720"/>
                  </a:lnTo>
                  <a:lnTo>
                    <a:pt x="28875" y="47124"/>
                  </a:lnTo>
                  <a:lnTo>
                    <a:pt x="61273" y="22207"/>
                  </a:lnTo>
                  <a:lnTo>
                    <a:pt x="102357" y="5867"/>
                  </a:lnTo>
                  <a:lnTo>
                    <a:pt x="149662" y="0"/>
                  </a:lnTo>
                  <a:lnTo>
                    <a:pt x="196968" y="5867"/>
                  </a:lnTo>
                  <a:lnTo>
                    <a:pt x="238052" y="22207"/>
                  </a:lnTo>
                  <a:lnTo>
                    <a:pt x="270449" y="47124"/>
                  </a:lnTo>
                  <a:lnTo>
                    <a:pt x="291695" y="78720"/>
                  </a:lnTo>
                  <a:lnTo>
                    <a:pt x="299325" y="115101"/>
                  </a:lnTo>
                  <a:lnTo>
                    <a:pt x="295108" y="142337"/>
                  </a:lnTo>
                  <a:lnTo>
                    <a:pt x="283120" y="167236"/>
                  </a:lnTo>
                  <a:lnTo>
                    <a:pt x="264354" y="189038"/>
                  </a:lnTo>
                  <a:lnTo>
                    <a:pt x="239801" y="206981"/>
                  </a:lnTo>
                  <a:lnTo>
                    <a:pt x="266990" y="283105"/>
                  </a:lnTo>
                  <a:close/>
                </a:path>
              </a:pathLst>
            </a:custGeom>
            <a:solidFill>
              <a:srgbClr val="F5D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22"/>
            <p:cNvSpPr/>
            <p:nvPr/>
          </p:nvSpPr>
          <p:spPr>
            <a:xfrm>
              <a:off x="8797951" y="8332097"/>
              <a:ext cx="314325" cy="298450"/>
            </a:xfrm>
            <a:custGeom>
              <a:avLst/>
              <a:gdLst/>
              <a:ahLst/>
              <a:cxnLst/>
              <a:rect l="l" t="t" r="r" b="b"/>
              <a:pathLst>
                <a:path w="314325" h="298450">
                  <a:moveTo>
                    <a:pt x="157078" y="244928"/>
                  </a:moveTo>
                  <a:lnTo>
                    <a:pt x="107483" y="238674"/>
                  </a:lnTo>
                  <a:lnTo>
                    <a:pt x="64370" y="221269"/>
                  </a:lnTo>
                  <a:lnTo>
                    <a:pt x="30347" y="194744"/>
                  </a:lnTo>
                  <a:lnTo>
                    <a:pt x="8021" y="161131"/>
                  </a:lnTo>
                  <a:lnTo>
                    <a:pt x="0" y="122465"/>
                  </a:lnTo>
                  <a:lnTo>
                    <a:pt x="8021" y="83797"/>
                  </a:lnTo>
                  <a:lnTo>
                    <a:pt x="30346" y="50185"/>
                  </a:lnTo>
                  <a:lnTo>
                    <a:pt x="64369" y="23659"/>
                  </a:lnTo>
                  <a:lnTo>
                    <a:pt x="107482" y="6253"/>
                  </a:lnTo>
                  <a:lnTo>
                    <a:pt x="157078" y="0"/>
                  </a:lnTo>
                  <a:lnTo>
                    <a:pt x="206674" y="6253"/>
                  </a:lnTo>
                  <a:lnTo>
                    <a:pt x="227657" y="14724"/>
                  </a:lnTo>
                  <a:lnTo>
                    <a:pt x="157078" y="14724"/>
                  </a:lnTo>
                  <a:lnTo>
                    <a:pt x="101761" y="23205"/>
                  </a:lnTo>
                  <a:lnTo>
                    <a:pt x="56541" y="46317"/>
                  </a:lnTo>
                  <a:lnTo>
                    <a:pt x="26027" y="80569"/>
                  </a:lnTo>
                  <a:lnTo>
                    <a:pt x="14831" y="122468"/>
                  </a:lnTo>
                  <a:lnTo>
                    <a:pt x="26027" y="164366"/>
                  </a:lnTo>
                  <a:lnTo>
                    <a:pt x="56541" y="198617"/>
                  </a:lnTo>
                  <a:lnTo>
                    <a:pt x="101761" y="221729"/>
                  </a:lnTo>
                  <a:lnTo>
                    <a:pt x="157078" y="230209"/>
                  </a:lnTo>
                  <a:lnTo>
                    <a:pt x="197034" y="230209"/>
                  </a:lnTo>
                  <a:lnTo>
                    <a:pt x="215404" y="242413"/>
                  </a:lnTo>
                  <a:lnTo>
                    <a:pt x="188737" y="242413"/>
                  </a:lnTo>
                  <a:lnTo>
                    <a:pt x="180858" y="243511"/>
                  </a:lnTo>
                  <a:lnTo>
                    <a:pt x="172940" y="244297"/>
                  </a:lnTo>
                  <a:lnTo>
                    <a:pt x="165005" y="244770"/>
                  </a:lnTo>
                  <a:lnTo>
                    <a:pt x="157078" y="244928"/>
                  </a:lnTo>
                  <a:close/>
                </a:path>
                <a:path w="314325" h="298450">
                  <a:moveTo>
                    <a:pt x="275681" y="272005"/>
                  </a:moveTo>
                  <a:lnTo>
                    <a:pt x="259945" y="272005"/>
                  </a:lnTo>
                  <a:lnTo>
                    <a:pt x="239039" y="213476"/>
                  </a:lnTo>
                  <a:lnTo>
                    <a:pt x="240400" y="209775"/>
                  </a:lnTo>
                  <a:lnTo>
                    <a:pt x="243470" y="207994"/>
                  </a:lnTo>
                  <a:lnTo>
                    <a:pt x="267173" y="190669"/>
                  </a:lnTo>
                  <a:lnTo>
                    <a:pt x="284709" y="170140"/>
                  </a:lnTo>
                  <a:lnTo>
                    <a:pt x="295590" y="147157"/>
                  </a:lnTo>
                  <a:lnTo>
                    <a:pt x="299324" y="122465"/>
                  </a:lnTo>
                  <a:lnTo>
                    <a:pt x="288129" y="80569"/>
                  </a:lnTo>
                  <a:lnTo>
                    <a:pt x="257615" y="46317"/>
                  </a:lnTo>
                  <a:lnTo>
                    <a:pt x="212395" y="23205"/>
                  </a:lnTo>
                  <a:lnTo>
                    <a:pt x="157078" y="14724"/>
                  </a:lnTo>
                  <a:lnTo>
                    <a:pt x="227657" y="14724"/>
                  </a:lnTo>
                  <a:lnTo>
                    <a:pt x="249787" y="23659"/>
                  </a:lnTo>
                  <a:lnTo>
                    <a:pt x="283810" y="50185"/>
                  </a:lnTo>
                  <a:lnTo>
                    <a:pt x="306135" y="83797"/>
                  </a:lnTo>
                  <a:lnTo>
                    <a:pt x="314156" y="122468"/>
                  </a:lnTo>
                  <a:lnTo>
                    <a:pt x="310294" y="149790"/>
                  </a:lnTo>
                  <a:lnTo>
                    <a:pt x="299027" y="175240"/>
                  </a:lnTo>
                  <a:lnTo>
                    <a:pt x="280841" y="198064"/>
                  </a:lnTo>
                  <a:lnTo>
                    <a:pt x="256216" y="217510"/>
                  </a:lnTo>
                  <a:lnTo>
                    <a:pt x="275681" y="272005"/>
                  </a:lnTo>
                  <a:close/>
                </a:path>
                <a:path w="314325" h="298450">
                  <a:moveTo>
                    <a:pt x="197034" y="230209"/>
                  </a:moveTo>
                  <a:lnTo>
                    <a:pt x="157078" y="230209"/>
                  </a:lnTo>
                  <a:lnTo>
                    <a:pt x="165108" y="230034"/>
                  </a:lnTo>
                  <a:lnTo>
                    <a:pt x="173145" y="229509"/>
                  </a:lnTo>
                  <a:lnTo>
                    <a:pt x="181160" y="228638"/>
                  </a:lnTo>
                  <a:lnTo>
                    <a:pt x="189553" y="227344"/>
                  </a:lnTo>
                  <a:lnTo>
                    <a:pt x="189983" y="227306"/>
                  </a:lnTo>
                  <a:lnTo>
                    <a:pt x="191872" y="227306"/>
                  </a:lnTo>
                  <a:lnTo>
                    <a:pt x="193311" y="227736"/>
                  </a:lnTo>
                  <a:lnTo>
                    <a:pt x="197034" y="230209"/>
                  </a:lnTo>
                  <a:close/>
                </a:path>
                <a:path w="314325" h="298450">
                  <a:moveTo>
                    <a:pt x="276016" y="297830"/>
                  </a:moveTo>
                  <a:lnTo>
                    <a:pt x="272970" y="297830"/>
                  </a:lnTo>
                  <a:lnTo>
                    <a:pt x="271531" y="297417"/>
                  </a:lnTo>
                  <a:lnTo>
                    <a:pt x="188737" y="242413"/>
                  </a:lnTo>
                  <a:lnTo>
                    <a:pt x="215404" y="242413"/>
                  </a:lnTo>
                  <a:lnTo>
                    <a:pt x="259945" y="272005"/>
                  </a:lnTo>
                  <a:lnTo>
                    <a:pt x="275681" y="272005"/>
                  </a:lnTo>
                  <a:lnTo>
                    <a:pt x="282465" y="290999"/>
                  </a:lnTo>
                  <a:lnTo>
                    <a:pt x="281483" y="294329"/>
                  </a:lnTo>
                  <a:lnTo>
                    <a:pt x="277621" y="297309"/>
                  </a:lnTo>
                  <a:lnTo>
                    <a:pt x="276016" y="297830"/>
                  </a:lnTo>
                  <a:close/>
                </a:path>
              </a:pathLst>
            </a:custGeom>
            <a:solidFill>
              <a:srgbClr val="243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29488" y="8358938"/>
              <a:ext cx="242287" cy="23108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326" y="1"/>
            <a:ext cx="12724674" cy="794638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04862"/>
            <a:ext cx="12573000" cy="75751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/>
          <a:srcRect l="19289" r="3528"/>
          <a:stretch/>
        </p:blipFill>
        <p:spPr>
          <a:xfrm>
            <a:off x="5715000" y="4098123"/>
            <a:ext cx="12559553" cy="413293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2412" y="7970535"/>
            <a:ext cx="18310412" cy="2343830"/>
          </a:xfrm>
          <a:custGeom>
            <a:avLst/>
            <a:gdLst/>
            <a:ahLst/>
            <a:cxnLst/>
            <a:rect l="l" t="t" r="r" b="b"/>
            <a:pathLst>
              <a:path w="18288000" h="2300604">
                <a:moveTo>
                  <a:pt x="0" y="0"/>
                </a:moveTo>
                <a:lnTo>
                  <a:pt x="18287999" y="0"/>
                </a:lnTo>
                <a:lnTo>
                  <a:pt x="18287999" y="2300519"/>
                </a:lnTo>
                <a:lnTo>
                  <a:pt x="0" y="2300519"/>
                </a:lnTo>
                <a:lnTo>
                  <a:pt x="0" y="0"/>
                </a:lnTo>
                <a:close/>
              </a:path>
            </a:pathLst>
          </a:custGeom>
          <a:solidFill>
            <a:srgbClr val="F6ED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039" y="357791"/>
            <a:ext cx="11646922" cy="75597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2610" y="1369299"/>
            <a:ext cx="11646922" cy="73860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2764" y="2247126"/>
            <a:ext cx="11633662" cy="18192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8039" y="806460"/>
            <a:ext cx="11646922" cy="39017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575483" y="520573"/>
            <a:ext cx="4336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4 шага в борьбе с </a:t>
            </a:r>
            <a:r>
              <a:rPr lang="ru-RU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кибербуллингом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ученика в </a:t>
            </a:r>
            <a:r>
              <a:rPr lang="ru-RU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соцсетях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748" y="346435"/>
            <a:ext cx="4685630" cy="2292658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6215960" y="498607"/>
            <a:ext cx="10931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Шаг 1. Сообщите о произошедшем представителям социальной сети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5960" y="1778117"/>
            <a:ext cx="11650466" cy="39017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9"/>
          <a:srcRect l="1963" t="9597" r="52310" b="10837"/>
          <a:stretch/>
        </p:blipFill>
        <p:spPr>
          <a:xfrm>
            <a:off x="838200" y="2669918"/>
            <a:ext cx="4308034" cy="5300617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305605" y="1475797"/>
            <a:ext cx="8533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Шаг 2. Подумайте, кому еще нужно сообщить о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ситуации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373908" y="2476805"/>
            <a:ext cx="4557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Шаг 3. Помогите ребенку изменить настройки его профиля в социальных сетях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5604" y="3744784"/>
            <a:ext cx="11519357" cy="39017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72522" y="2426993"/>
            <a:ext cx="6553478" cy="39627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18995" y="2959425"/>
            <a:ext cx="6507005" cy="39627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18995" y="3518908"/>
            <a:ext cx="6507005" cy="396274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11681816" y="2934668"/>
            <a:ext cx="58857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</a:rPr>
              <a:t>Не выкладывайте в Сеть личные данные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1016236" y="2425075"/>
            <a:ext cx="6509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Измените личную информацию ребенка в соц. сети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1700895" y="3488744"/>
            <a:ext cx="50866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 случае взлома создайте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новый аккаунт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604" y="4304022"/>
            <a:ext cx="7943796" cy="2412505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6477000" y="4320925"/>
            <a:ext cx="6423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Шаг 4. Эмоциональная поддержка ребенка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05600" y="4934783"/>
            <a:ext cx="7162800" cy="1565931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6743700" y="4972690"/>
            <a:ext cx="70865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Самое главное – своевременно заметить проблему, дать ребенку выговориться, чтобы он не чувствовал себя одиноким. Это подтолкнет его к поиску решения ситуации, даст ощущение уверенности, поможет осознать, что даже с интернет-нападками можно справиться.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24200" y="8421678"/>
            <a:ext cx="12649200" cy="1454532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3237456" y="8399321"/>
            <a:ext cx="1242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Запомните!!!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Обидчик </a:t>
            </a: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злится на жизнь, и у него мало будущего. Обидчик побеждает только тогда, когда обиженный дает ему победу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76400" y="8959870"/>
            <a:ext cx="1066879" cy="91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3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17" y="0"/>
            <a:ext cx="18293817" cy="10287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71500"/>
            <a:ext cx="5943601" cy="163716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15872" y="662903"/>
            <a:ext cx="58722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Техники поддержки пострадавшего ребенка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953" y="2780164"/>
            <a:ext cx="7025273" cy="4685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/>
          <a:srcRect t="13214" b="5462"/>
          <a:stretch/>
        </p:blipFill>
        <p:spPr>
          <a:xfrm>
            <a:off x="791219" y="2440080"/>
            <a:ext cx="5580362" cy="517095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83566" y="2440388"/>
            <a:ext cx="5580362" cy="517064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Признать, что проблема сложная, но ее можно решить.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Показать уверенность в положительной развязке ситуации.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Дать понять, что вы разделяете с ним проблему и готовы помочь.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Обратить внимание на сильные качества ребенка.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Принять его таким, какой он есть.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Проявить свою заботу и внимательность.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Отметить плюсы сложившейся ситуации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Овальная выноска 23"/>
          <p:cNvSpPr/>
          <p:nvPr/>
        </p:nvSpPr>
        <p:spPr>
          <a:xfrm rot="1242711">
            <a:off x="12784568" y="1445217"/>
            <a:ext cx="3332913" cy="2547897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ьная выноска 27"/>
          <p:cNvSpPr/>
          <p:nvPr/>
        </p:nvSpPr>
        <p:spPr>
          <a:xfrm>
            <a:off x="9209663" y="247384"/>
            <a:ext cx="3484123" cy="212407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487998" y="647700"/>
            <a:ext cx="2927451" cy="1226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Указание 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 сильные качества ребенка</a:t>
            </a:r>
          </a:p>
        </p:txBody>
      </p:sp>
      <p:sp>
        <p:nvSpPr>
          <p:cNvPr id="29" name="Овальная выноска 28"/>
          <p:cNvSpPr/>
          <p:nvPr/>
        </p:nvSpPr>
        <p:spPr>
          <a:xfrm rot="6529658">
            <a:off x="13721294" y="4634290"/>
            <a:ext cx="3110497" cy="2791227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1691620">
            <a:off x="12852902" y="2119000"/>
            <a:ext cx="3069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Рассмотрение 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ситуации с лучшей стороны</a:t>
            </a:r>
          </a:p>
        </p:txBody>
      </p:sp>
      <p:sp>
        <p:nvSpPr>
          <p:cNvPr id="32" name="Прямоугольник 31"/>
          <p:cNvSpPr/>
          <p:nvPr/>
        </p:nvSpPr>
        <p:spPr>
          <a:xfrm rot="20522404">
            <a:off x="13944008" y="5554314"/>
            <a:ext cx="26650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Разделение 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проблемы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85" y="8019744"/>
            <a:ext cx="18289585" cy="228234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0" y="8308170"/>
            <a:ext cx="10820400" cy="1697916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3810000" y="8308170"/>
            <a:ext cx="11506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Запомните !!!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Обидчик 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- это социальный хищник, который нападает только на самую слабую добычу, напротив, он показывает, что у него нет возможности противостоять тем, кто сильнее его.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16190" y="196081"/>
            <a:ext cx="1950889" cy="195088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5903" y="9078656"/>
            <a:ext cx="762026" cy="929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1934</TotalTime>
  <Words>670</Words>
  <Application>Microsoft Office PowerPoint</Application>
  <PresentationFormat>Произвольный</PresentationFormat>
  <Paragraphs>93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Calibri</vt:lpstr>
      <vt:lpstr>Georgia</vt:lpstr>
      <vt:lpstr>Lucida Sans Unicode</vt:lpstr>
      <vt:lpstr>Microsoft Sans Serif</vt:lpstr>
      <vt:lpstr>Tahoma</vt:lpstr>
      <vt:lpstr>Times New Roman</vt:lpstr>
      <vt:lpstr>Trebuchet MS</vt:lpstr>
      <vt:lpstr>Wingdings</vt:lpstr>
      <vt:lpstr>Office Theme</vt:lpstr>
      <vt:lpstr> </vt:lpstr>
      <vt:lpstr>Что такое кибербуллинг?</vt:lpstr>
      <vt:lpstr>Виды кибербулинга:</vt:lpstr>
      <vt:lpstr>Какую опасность несет кибербуллинг?</vt:lpstr>
      <vt:lpstr>Что делать если вы стали жертвой интернет-травли?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 без названия</dc:title>
  <cp:lastModifiedBy>Тимур Патриот</cp:lastModifiedBy>
  <cp:revision>59</cp:revision>
  <dcterms:created xsi:type="dcterms:W3CDTF">2021-12-24T07:38:49Z</dcterms:created>
  <dcterms:modified xsi:type="dcterms:W3CDTF">2023-02-10T15:46:01Z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2021-12-21T00:00:00Z</vt:filetime>
  </property>
  <property fmtid="{D5CDD505-2E9C-101B-9397-08002B2CF9AE}" pid="3" name="Creator">
    <vt:lpwstr>Canva</vt:lpwstr>
  </property>
  <property fmtid="{D5CDD505-2E9C-101B-9397-08002B2CF9AE}" pid="4" name="LastSaved">
    <vt:filetime>2021-12-24T00:00:00Z</vt:filetime>
  </property>
</Properties>
</file>